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7.xml" ContentType="application/vnd.openxmlformats-officedocument.them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8.xml" ContentType="application/vnd.openxmlformats-officedocument.them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9.xml" ContentType="application/vnd.openxmlformats-officedocument.them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30.xml" ContentType="application/vnd.openxmlformats-officedocument.them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1.xml" ContentType="application/vnd.openxmlformats-officedocument.them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theme/theme32.xml" ContentType="application/vnd.openxmlformats-officedocument.them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3.xml" ContentType="application/vnd.openxmlformats-officedocument.them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4.xml" ContentType="application/vnd.openxmlformats-officedocument.them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5.xml" ContentType="application/vnd.openxmlformats-officedocument.them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36.xml" ContentType="application/vnd.openxmlformats-officedocument.them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37.xml" ContentType="application/vnd.openxmlformats-officedocument.them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38.xml" ContentType="application/vnd.openxmlformats-officedocument.them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theme/theme39.xml" ContentType="application/vnd.openxmlformats-officedocument.them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40.xml" ContentType="application/vnd.openxmlformats-officedocument.them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41.xml" ContentType="application/vnd.openxmlformats-officedocument.them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theme/theme42.xml" ContentType="application/vnd.openxmlformats-officedocument.them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theme/theme43.xml" ContentType="application/vnd.openxmlformats-officedocument.them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4.xml" ContentType="application/vnd.openxmlformats-officedocument.them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5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theme/theme46.xml" ContentType="application/vnd.openxmlformats-officedocument.theme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theme/theme47.xml" ContentType="application/vnd.openxmlformats-officedocument.theme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heme/theme48.xml" ContentType="application/vnd.openxmlformats-officedocument.theme+xml"/>
  <Override PartName="/ppt/theme/theme4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2" r:id="rId1"/>
    <p:sldMasterId id="2147483835" r:id="rId2"/>
    <p:sldMasterId id="2147483847" r:id="rId3"/>
    <p:sldMasterId id="2147483860" r:id="rId4"/>
    <p:sldMasterId id="2147483873" r:id="rId5"/>
    <p:sldMasterId id="2147483886" r:id="rId6"/>
    <p:sldMasterId id="2147483899" r:id="rId7"/>
    <p:sldMasterId id="2147483912" r:id="rId8"/>
    <p:sldMasterId id="2147483926" r:id="rId9"/>
    <p:sldMasterId id="2147484360" r:id="rId10"/>
    <p:sldMasterId id="2147484433" r:id="rId11"/>
    <p:sldMasterId id="2147484458" r:id="rId12"/>
    <p:sldMasterId id="2147484483" r:id="rId13"/>
    <p:sldMasterId id="2147484496" r:id="rId14"/>
    <p:sldMasterId id="2147484509" r:id="rId15"/>
    <p:sldMasterId id="2147484534" r:id="rId16"/>
    <p:sldMasterId id="2147484559" r:id="rId17"/>
    <p:sldMasterId id="2147484572" r:id="rId18"/>
    <p:sldMasterId id="2147484585" r:id="rId19"/>
    <p:sldMasterId id="2147484598" r:id="rId20"/>
    <p:sldMasterId id="2147484611" r:id="rId21"/>
    <p:sldMasterId id="2147484624" r:id="rId22"/>
    <p:sldMasterId id="2147484637" r:id="rId23"/>
    <p:sldMasterId id="2147484650" r:id="rId24"/>
    <p:sldMasterId id="2147484663" r:id="rId25"/>
    <p:sldMasterId id="2147484676" r:id="rId26"/>
    <p:sldMasterId id="2147484689" r:id="rId27"/>
    <p:sldMasterId id="2147484702" r:id="rId28"/>
    <p:sldMasterId id="2147484715" r:id="rId29"/>
    <p:sldMasterId id="2147484728" r:id="rId30"/>
    <p:sldMasterId id="2147484741" r:id="rId31"/>
    <p:sldMasterId id="2147484754" r:id="rId32"/>
    <p:sldMasterId id="2147484767" r:id="rId33"/>
    <p:sldMasterId id="2147484780" r:id="rId34"/>
    <p:sldMasterId id="2147484793" r:id="rId35"/>
    <p:sldMasterId id="2147484806" r:id="rId36"/>
    <p:sldMasterId id="2147484819" r:id="rId37"/>
    <p:sldMasterId id="2147484832" r:id="rId38"/>
    <p:sldMasterId id="2147484845" r:id="rId39"/>
    <p:sldMasterId id="2147484894" r:id="rId40"/>
    <p:sldMasterId id="2147484931" r:id="rId41"/>
    <p:sldMasterId id="2147484944" r:id="rId42"/>
    <p:sldMasterId id="2147484957" r:id="rId43"/>
    <p:sldMasterId id="2147484970" r:id="rId44"/>
    <p:sldMasterId id="2147484983" r:id="rId45"/>
    <p:sldMasterId id="2147484995" r:id="rId46"/>
    <p:sldMasterId id="2147485008" r:id="rId47"/>
  </p:sldMasterIdLst>
  <p:notesMasterIdLst>
    <p:notesMasterId r:id="rId57"/>
  </p:notesMasterIdLst>
  <p:handoutMasterIdLst>
    <p:handoutMasterId r:id="rId58"/>
  </p:handoutMasterIdLst>
  <p:sldIdLst>
    <p:sldId id="513" r:id="rId48"/>
    <p:sldId id="514" r:id="rId49"/>
    <p:sldId id="515" r:id="rId50"/>
    <p:sldId id="519" r:id="rId51"/>
    <p:sldId id="507" r:id="rId52"/>
    <p:sldId id="511" r:id="rId53"/>
    <p:sldId id="520" r:id="rId54"/>
    <p:sldId id="487" r:id="rId55"/>
    <p:sldId id="465" r:id="rId56"/>
  </p:sldIdLst>
  <p:sldSz cx="16256000" cy="9144000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39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59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79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985" algn="l" defTabSz="91439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183" algn="l" defTabSz="91439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381" algn="l" defTabSz="91439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576" algn="l" defTabSz="91439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orient="horz" pos="3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2140">
          <p15:clr>
            <a:srgbClr val="A4A3A4"/>
          </p15:clr>
        </p15:guide>
        <p15:guide id="4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D1F"/>
    <a:srgbClr val="E8C490"/>
    <a:srgbClr val="D6E3BB"/>
    <a:srgbClr val="DBA351"/>
    <a:srgbClr val="ABC674"/>
    <a:srgbClr val="DAC38A"/>
    <a:srgbClr val="C9DAA6"/>
    <a:srgbClr val="070B05"/>
    <a:srgbClr val="EADDBC"/>
    <a:srgbClr val="B4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9657" autoAdjust="0"/>
  </p:normalViewPr>
  <p:slideViewPr>
    <p:cSldViewPr>
      <p:cViewPr>
        <p:scale>
          <a:sx n="93" d="100"/>
          <a:sy n="93" d="100"/>
        </p:scale>
        <p:origin x="-156" y="102"/>
      </p:cViewPr>
      <p:guideLst>
        <p:guide orient="horz" pos="2880"/>
        <p:guide orient="horz" pos="3288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306" y="-48"/>
      </p:cViewPr>
      <p:guideLst>
        <p:guide orient="horz" pos="3126"/>
        <p:guide orient="horz" pos="2140"/>
        <p:guide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7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6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2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1.xml"/><Relationship Id="rId56" Type="http://schemas.openxmlformats.org/officeDocument/2006/relationships/slide" Target="slides/slide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09768436944182"/>
          <c:y val="1.956353569806113E-2"/>
          <c:w val="0.4112742665145202"/>
          <c:h val="0.9590944253585999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3872256"/>
        <c:axId val="146154240"/>
      </c:barChart>
      <c:catAx>
        <c:axId val="1338722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6154240"/>
        <c:crosses val="autoZero"/>
        <c:auto val="1"/>
        <c:lblAlgn val="ctr"/>
        <c:lblOffset val="100"/>
        <c:noMultiLvlLbl val="0"/>
      </c:catAx>
      <c:valAx>
        <c:axId val="146154240"/>
        <c:scaling>
          <c:logBase val="10"/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3387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07778552838391"/>
          <c:y val="0.11967476430840943"/>
          <c:w val="0.60237865191663587"/>
          <c:h val="0.7498209004625984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6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720928436337522E-2"/>
          <c:y val="2.4213743751126029E-2"/>
          <c:w val="0.93927909011373645"/>
          <c:h val="0.88170259963707764"/>
        </c:manualLayout>
      </c:layout>
      <c:bar3DChart>
        <c:barDir val="col"/>
        <c:grouping val="percentStacked"/>
        <c:varyColors val="0"/>
        <c:ser>
          <c:idx val="1"/>
          <c:order val="0"/>
          <c:tx>
            <c:strRef>
              <c:f>'подпрограмма 1'!$P$358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rgbClr val="ABC67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'подпрограмма 1'!$L$358:$N$358</c:f>
              <c:numCache>
                <c:formatCode>#,##0.0_р_.</c:formatCode>
                <c:ptCount val="3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46-4ADA-8A48-388BC525EE81}"/>
            </c:ext>
          </c:extLst>
        </c:ser>
        <c:ser>
          <c:idx val="0"/>
          <c:order val="1"/>
          <c:tx>
            <c:strRef>
              <c:f>'подпрограмма 1'!$P$357</c:f>
              <c:strCache>
                <c:ptCount val="1"/>
                <c:pt idx="0">
                  <c:v>ОБ</c:v>
                </c:pt>
              </c:strCache>
            </c:strRef>
          </c:tx>
          <c:spPr>
            <a:solidFill>
              <a:srgbClr val="E8C49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'подпрограмма 1'!$L$356:$N$356</c:f>
              <c:strCache>
                <c:ptCount val="3"/>
                <c:pt idx="0">
                  <c:v>2021 план</c:v>
                </c:pt>
                <c:pt idx="1">
                  <c:v> 2022 план</c:v>
                </c:pt>
                <c:pt idx="2">
                  <c:v>2023 план</c:v>
                </c:pt>
              </c:strCache>
            </c:strRef>
          </c:cat>
          <c:val>
            <c:numRef>
              <c:f>'подпрограмма 1'!$L$357:$N$357</c:f>
              <c:numCache>
                <c:formatCode>General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46-4ADA-8A48-388BC525EE81}"/>
            </c:ext>
          </c:extLst>
        </c:ser>
        <c:ser>
          <c:idx val="2"/>
          <c:order val="2"/>
          <c:tx>
            <c:strRef>
              <c:f>'подпрограмма 1'!$P$359</c:f>
              <c:strCache>
                <c:ptCount val="1"/>
                <c:pt idx="0">
                  <c:v>Всего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6.4333998897800199E-2"/>
                  <c:y val="3.3121915305198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146-4ADA-8A48-388BC525EE81}"/>
                </c:ext>
              </c:extLst>
            </c:dLbl>
            <c:dLbl>
              <c:idx val="1"/>
              <c:layout>
                <c:manualLayout>
                  <c:x val="7.6650507679911162E-2"/>
                  <c:y val="9.3707394041103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146-4ADA-8A48-388BC525EE81}"/>
                </c:ext>
              </c:extLst>
            </c:dLbl>
            <c:dLbl>
              <c:idx val="2"/>
              <c:layout>
                <c:manualLayout>
                  <c:x val="5.7054235328008816E-2"/>
                  <c:y val="1.5489788908221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146-4ADA-8A48-388BC525EE81}"/>
                </c:ext>
              </c:extLst>
            </c:dLbl>
            <c:numFmt formatCode="#,##0.0" sourceLinked="0"/>
            <c:spPr>
              <a:solidFill>
                <a:srgbClr val="FFC000">
                  <a:lumMod val="60000"/>
                  <a:lumOff val="40000"/>
                </a:srgb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'подпрограмма 1'!$L$359:$N$359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2.2999999999999998</c:v>
                </c:pt>
                <c:pt idx="2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146-4ADA-8A48-388BC525EE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7"/>
        <c:shape val="box"/>
        <c:axId val="134132096"/>
        <c:axId val="134133632"/>
        <c:axId val="0"/>
      </c:bar3DChart>
      <c:catAx>
        <c:axId val="13413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4133632"/>
        <c:crosses val="autoZero"/>
        <c:auto val="1"/>
        <c:lblAlgn val="ctr"/>
        <c:lblOffset val="100"/>
        <c:noMultiLvlLbl val="0"/>
      </c:catAx>
      <c:valAx>
        <c:axId val="1341336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34132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837383778457842"/>
          <c:y val="0.8966800897837105"/>
          <c:w val="0.34301611340968013"/>
          <c:h val="8.116600762177160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8134510638499692E-2"/>
          <c:w val="1"/>
          <c:h val="0.7996108171687627"/>
        </c:manualLayout>
      </c:layout>
      <c:bar3DChart>
        <c:barDir val="col"/>
        <c:grouping val="percentStacked"/>
        <c:varyColors val="0"/>
        <c:ser>
          <c:idx val="1"/>
          <c:order val="0"/>
          <c:tx>
            <c:strRef>
              <c:f>'подпрограмма 1'!$P$358</c:f>
              <c:strCache>
                <c:ptCount val="1"/>
                <c:pt idx="0">
                  <c:v>ФБ</c:v>
                </c:pt>
              </c:strCache>
            </c:strRef>
          </c:tx>
          <c:spPr>
            <a:solidFill>
              <a:srgbClr val="ABC67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'подпрограмма 1'!$L$358:$N$358</c:f>
              <c:numCache>
                <c:formatCode>#,##0.0_р_.</c:formatCode>
                <c:ptCount val="3"/>
                <c:pt idx="0">
                  <c:v>4.3</c:v>
                </c:pt>
                <c:pt idx="1">
                  <c:v>4.5</c:v>
                </c:pt>
                <c:pt idx="2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9C-4A19-B3DB-57E2BD7EA670}"/>
            </c:ext>
          </c:extLst>
        </c:ser>
        <c:ser>
          <c:idx val="0"/>
          <c:order val="1"/>
          <c:tx>
            <c:strRef>
              <c:f>'подпрограмма 1'!$P$357</c:f>
              <c:strCache>
                <c:ptCount val="1"/>
                <c:pt idx="0">
                  <c:v>ОБ</c:v>
                </c:pt>
              </c:strCache>
            </c:strRef>
          </c:tx>
          <c:spPr>
            <a:solidFill>
              <a:srgbClr val="E8C49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'подпрограмма 1'!$L$356:$N$356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'подпрограмма 1'!$L$357:$N$357</c:f>
              <c:numCache>
                <c:formatCode>General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9C-4A19-B3DB-57E2BD7EA670}"/>
            </c:ext>
          </c:extLst>
        </c:ser>
        <c:ser>
          <c:idx val="2"/>
          <c:order val="2"/>
          <c:tx>
            <c:strRef>
              <c:f>'подпрограмма 1'!$P$359</c:f>
              <c:strCache>
                <c:ptCount val="1"/>
                <c:pt idx="0">
                  <c:v>Всего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3.9837657682771206E-2"/>
                  <c:y val="-1.12032348790208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A9C-4A19-B3DB-57E2BD7EA670}"/>
                </c:ext>
              </c:extLst>
            </c:dLbl>
            <c:dLbl>
              <c:idx val="1"/>
              <c:layout>
                <c:manualLayout>
                  <c:x val="1.9881062219725285E-2"/>
                  <c:y val="-5.4224063342487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A9C-4A19-B3DB-57E2BD7EA670}"/>
                </c:ext>
              </c:extLst>
            </c:dLbl>
            <c:dLbl>
              <c:idx val="2"/>
              <c:layout>
                <c:manualLayout>
                  <c:x val="3.9771672981530837E-2"/>
                  <c:y val="8.957845076234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A9C-4A19-B3DB-57E2BD7EA670}"/>
                </c:ext>
              </c:extLst>
            </c:dLbl>
            <c:numFmt formatCode="#,##0.0" sourceLinked="0"/>
            <c:spPr>
              <a:solidFill>
                <a:srgbClr val="ED7D31">
                  <a:lumMod val="60000"/>
                  <a:lumOff val="40000"/>
                </a:srgb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'подпрограмма 1'!$L$359:$N$359</c:f>
              <c:numCache>
                <c:formatCode>General</c:formatCode>
                <c:ptCount val="3"/>
                <c:pt idx="0">
                  <c:v>4.5</c:v>
                </c:pt>
                <c:pt idx="1">
                  <c:v>4.7</c:v>
                </c:pt>
                <c:pt idx="2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9C-4A19-B3DB-57E2BD7EA6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7"/>
        <c:shape val="box"/>
        <c:axId val="146288640"/>
        <c:axId val="146290176"/>
        <c:axId val="0"/>
      </c:bar3DChart>
      <c:catAx>
        <c:axId val="146288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6290176"/>
        <c:crosses val="autoZero"/>
        <c:auto val="1"/>
        <c:lblAlgn val="ctr"/>
        <c:lblOffset val="100"/>
        <c:noMultiLvlLbl val="0"/>
      </c:catAx>
      <c:valAx>
        <c:axId val="1462901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46288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915650852713791"/>
          <c:y val="0.8966800897837105"/>
          <c:w val="0.20998327152433782"/>
          <c:h val="8.8214888004916281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5102F-A8DC-4FF0-BE92-7FB8FE317ED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C85443-4796-49D4-9776-E05A519F33C5}">
      <dgm:prSet phldrT="[Текст]" custT="1"/>
      <dgm:spPr>
        <a:solidFill>
          <a:srgbClr val="ABC674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2. Произвести затраты на оплату труда и проживание студентов</a:t>
          </a:r>
          <a:endParaRPr lang="ru-RU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14B15E-24C7-4CA2-A67A-C57AC72397E7}" type="parTrans" cxnId="{86D0BCDE-4F0C-4539-96A9-A11E2BAC9A7D}">
      <dgm:prSet/>
      <dgm:spPr/>
      <dgm:t>
        <a:bodyPr/>
        <a:lstStyle/>
        <a:p>
          <a:endParaRPr lang="ru-RU"/>
        </a:p>
      </dgm:t>
    </dgm:pt>
    <dgm:pt modelId="{F98A0B46-6CBB-4669-8DBB-8E5A3E4188EB}" type="sibTrans" cxnId="{86D0BCDE-4F0C-4539-96A9-A11E2BAC9A7D}">
      <dgm:prSet/>
      <dgm:spPr/>
      <dgm:t>
        <a:bodyPr/>
        <a:lstStyle/>
        <a:p>
          <a:endParaRPr lang="ru-RU"/>
        </a:p>
      </dgm:t>
    </dgm:pt>
    <dgm:pt modelId="{5CB848AD-E557-47D4-9D5B-B3BFB5732ECC}">
      <dgm:prSet phldrT="[Текст]" custT="1"/>
      <dgm:spPr>
        <a:solidFill>
          <a:srgbClr val="ABC674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4. Предоставить полный пакет документов для получения субсидии</a:t>
          </a:r>
          <a:endParaRPr lang="ru-RU" sz="16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7ABE8B-45B6-4F42-8D3C-B898B65B8578}" type="parTrans" cxnId="{777E14A9-204B-48C5-9D9D-FA7973C418CD}">
      <dgm:prSet/>
      <dgm:spPr/>
      <dgm:t>
        <a:bodyPr/>
        <a:lstStyle/>
        <a:p>
          <a:endParaRPr lang="ru-RU"/>
        </a:p>
      </dgm:t>
    </dgm:pt>
    <dgm:pt modelId="{F4E4607D-EB9C-4D76-A087-4B53BF4AC85C}" type="sibTrans" cxnId="{777E14A9-204B-48C5-9D9D-FA7973C418CD}">
      <dgm:prSet/>
      <dgm:spPr/>
      <dgm:t>
        <a:bodyPr/>
        <a:lstStyle/>
        <a:p>
          <a:endParaRPr lang="ru-RU"/>
        </a:p>
      </dgm:t>
    </dgm:pt>
    <dgm:pt modelId="{3A74EDE2-3621-4250-8B3A-FB8EC812A134}">
      <dgm:prSet phldrT="[Текст]" custT="1"/>
      <dgm:spPr>
        <a:solidFill>
          <a:srgbClr val="ABC674"/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1. </a:t>
          </a:r>
          <a:r>
            <a:rPr lang="ru-RU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Заключить договор с Иркутским ГАУ или Колледжем автомобильного транспорта и агротехнологий </a:t>
          </a:r>
          <a:r>
            <a:rPr lang="ru-RU" sz="1600" b="1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ИрГАУ</a:t>
          </a:r>
          <a:r>
            <a:rPr lang="ru-RU" sz="1600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о практической подготовке студентов</a:t>
          </a:r>
          <a:endParaRPr lang="ru-RU" sz="1600" b="1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E4168A7-8D54-4F1B-BABD-EBED1CAEB7CC}" type="sibTrans" cxnId="{FD71EEE5-4194-4251-B1CC-7D5430F4A7D6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02E6A56-FA0F-4CEB-8C42-085E4C627D08}" type="parTrans" cxnId="{FD71EEE5-4194-4251-B1CC-7D5430F4A7D6}">
      <dgm:prSet/>
      <dgm:spPr/>
      <dgm:t>
        <a:bodyPr/>
        <a:lstStyle/>
        <a:p>
          <a:endParaRPr lang="ru-RU"/>
        </a:p>
      </dgm:t>
    </dgm:pt>
    <dgm:pt modelId="{C3B3AEF2-239F-4C00-855C-AFF6A81C86AE}">
      <dgm:prSet custT="1"/>
      <dgm:spPr>
        <a:solidFill>
          <a:srgbClr val="ABC674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3. Заключить срочный трудовой договор (в случае возмещения затрат, связанных с оплатой труда студентов)</a:t>
          </a:r>
          <a:endParaRPr lang="ru-RU" sz="1600" b="1" dirty="0">
            <a:solidFill>
              <a:schemeClr val="tx1"/>
            </a:solidFill>
          </a:endParaRPr>
        </a:p>
      </dgm:t>
    </dgm:pt>
    <dgm:pt modelId="{CE499BED-CA4A-464D-A9DF-29F1C6C53434}" type="parTrans" cxnId="{6D9BD1E6-D87B-44BB-A6EC-49693F4C0C45}">
      <dgm:prSet/>
      <dgm:spPr/>
      <dgm:t>
        <a:bodyPr/>
        <a:lstStyle/>
        <a:p>
          <a:endParaRPr lang="ru-RU"/>
        </a:p>
      </dgm:t>
    </dgm:pt>
    <dgm:pt modelId="{B9E40FA5-53A1-4216-AE47-06F92022AD71}" type="sibTrans" cxnId="{6D9BD1E6-D87B-44BB-A6EC-49693F4C0C45}">
      <dgm:prSet/>
      <dgm:spPr/>
      <dgm:t>
        <a:bodyPr/>
        <a:lstStyle/>
        <a:p>
          <a:endParaRPr lang="ru-RU"/>
        </a:p>
      </dgm:t>
    </dgm:pt>
    <dgm:pt modelId="{9D9975C8-705C-46B1-B32F-2485EED0FF15}" type="pres">
      <dgm:prSet presAssocID="{60F5102F-A8DC-4FF0-BE92-7FB8FE317E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36F55EB-FCE5-4E47-84E2-437F6310D988}" type="pres">
      <dgm:prSet presAssocID="{60F5102F-A8DC-4FF0-BE92-7FB8FE317EDE}" presName="Name1" presStyleCnt="0"/>
      <dgm:spPr/>
    </dgm:pt>
    <dgm:pt modelId="{08E9D4C8-EBC9-480A-BFED-FA73025B41CF}" type="pres">
      <dgm:prSet presAssocID="{60F5102F-A8DC-4FF0-BE92-7FB8FE317EDE}" presName="cycle" presStyleCnt="0"/>
      <dgm:spPr/>
    </dgm:pt>
    <dgm:pt modelId="{D0AB16AC-0188-4ED6-B338-E1D57754745D}" type="pres">
      <dgm:prSet presAssocID="{60F5102F-A8DC-4FF0-BE92-7FB8FE317EDE}" presName="srcNode" presStyleLbl="node1" presStyleIdx="0" presStyleCnt="4"/>
      <dgm:spPr/>
    </dgm:pt>
    <dgm:pt modelId="{F7324323-36FB-48DC-AA61-B41BA92E476D}" type="pres">
      <dgm:prSet presAssocID="{60F5102F-A8DC-4FF0-BE92-7FB8FE317EDE}" presName="conn" presStyleLbl="parChTrans1D2" presStyleIdx="0" presStyleCnt="1"/>
      <dgm:spPr/>
      <dgm:t>
        <a:bodyPr/>
        <a:lstStyle/>
        <a:p>
          <a:endParaRPr lang="ru-RU"/>
        </a:p>
      </dgm:t>
    </dgm:pt>
    <dgm:pt modelId="{7F33859B-2058-490F-8184-32B16A5153A1}" type="pres">
      <dgm:prSet presAssocID="{60F5102F-A8DC-4FF0-BE92-7FB8FE317EDE}" presName="extraNode" presStyleLbl="node1" presStyleIdx="0" presStyleCnt="4"/>
      <dgm:spPr/>
    </dgm:pt>
    <dgm:pt modelId="{ADB8A3A2-5D2E-4DF1-A187-6F82A93A136C}" type="pres">
      <dgm:prSet presAssocID="{60F5102F-A8DC-4FF0-BE92-7FB8FE317EDE}" presName="dstNode" presStyleLbl="node1" presStyleIdx="0" presStyleCnt="4"/>
      <dgm:spPr/>
    </dgm:pt>
    <dgm:pt modelId="{37E39805-6236-4461-8CF7-4FF384679EF0}" type="pres">
      <dgm:prSet presAssocID="{3A74EDE2-3621-4250-8B3A-FB8EC812A134}" presName="text_1" presStyleLbl="node1" presStyleIdx="0" presStyleCnt="4" custScaleX="98461" custLinFactNeighborX="1984" custLinFactNeighborY="7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C3955-1827-4DAA-B2D1-CDEB6B76EE83}" type="pres">
      <dgm:prSet presAssocID="{3A74EDE2-3621-4250-8B3A-FB8EC812A134}" presName="accent_1" presStyleCnt="0"/>
      <dgm:spPr/>
    </dgm:pt>
    <dgm:pt modelId="{2387E5BA-F8AC-4DC7-9404-6BA911C3F0C5}" type="pres">
      <dgm:prSet presAssocID="{3A74EDE2-3621-4250-8B3A-FB8EC812A134}" presName="accentRepeatNode" presStyleLbl="solidFgAcc1" presStyleIdx="0" presStyleCnt="4" custLinFactNeighborX="-47" custLinFactNeighborY="9032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1921B3E-1DEA-4CCB-B76B-B2B26479806D}" type="pres">
      <dgm:prSet presAssocID="{4AC85443-4796-49D4-9776-E05A519F33C5}" presName="text_2" presStyleLbl="node1" presStyleIdx="1" presStyleCnt="4" custScaleX="101321" custScaleY="96770" custLinFactNeighborX="519" custLinFactNeighborY="3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5AD9A-970B-4C5F-8945-4275617C38B2}" type="pres">
      <dgm:prSet presAssocID="{4AC85443-4796-49D4-9776-E05A519F33C5}" presName="accent_2" presStyleCnt="0"/>
      <dgm:spPr/>
    </dgm:pt>
    <dgm:pt modelId="{7C09BF6F-E9DD-460D-9368-E83E5D382BC0}" type="pres">
      <dgm:prSet presAssocID="{4AC85443-4796-49D4-9776-E05A519F33C5}" presName="accentRepeatNode" presStyleLbl="solidFgAcc1" presStyleIdx="1" presStyleCnt="4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A3C281C-F23D-44BB-ACED-D780352C19CB}" type="pres">
      <dgm:prSet presAssocID="{C3B3AEF2-239F-4C00-855C-AFF6A81C86A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99C7C-B034-4E07-83D4-AE282FD43F9A}" type="pres">
      <dgm:prSet presAssocID="{C3B3AEF2-239F-4C00-855C-AFF6A81C86AE}" presName="accent_3" presStyleCnt="0"/>
      <dgm:spPr/>
    </dgm:pt>
    <dgm:pt modelId="{028C110E-05BC-48F5-B77F-8F0DFB2B331A}" type="pres">
      <dgm:prSet presAssocID="{C3B3AEF2-239F-4C00-855C-AFF6A81C86AE}" presName="accentRepeatNode" presStyleLbl="solidFgAcc1" presStyleIdx="2" presStyleCnt="4"/>
      <dgm:spPr/>
    </dgm:pt>
    <dgm:pt modelId="{A7D522A7-7CF5-43C0-AA39-E4B8E1753014}" type="pres">
      <dgm:prSet presAssocID="{5CB848AD-E557-47D4-9D5B-B3BFB5732ECC}" presName="text_4" presStyleLbl="node1" presStyleIdx="3" presStyleCnt="4" custLinFactNeighborX="488" custLinFactNeighborY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AAA0B-8A80-4DAF-A500-6F7DBDE0CB67}" type="pres">
      <dgm:prSet presAssocID="{5CB848AD-E557-47D4-9D5B-B3BFB5732ECC}" presName="accent_4" presStyleCnt="0"/>
      <dgm:spPr/>
    </dgm:pt>
    <dgm:pt modelId="{2EFCCDB0-D58D-4781-834A-3404ED60DF20}" type="pres">
      <dgm:prSet presAssocID="{5CB848AD-E557-47D4-9D5B-B3BFB5732ECC}" presName="accentRepeatNode" presStyleLbl="solidFgAcc1" presStyleIdx="3" presStyleCnt="4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70516F1F-616D-4225-9B6D-D7602C014A4F}" type="presOf" srcId="{4AC85443-4796-49D4-9776-E05A519F33C5}" destId="{61921B3E-1DEA-4CCB-B76B-B2B26479806D}" srcOrd="0" destOrd="0" presId="urn:microsoft.com/office/officeart/2008/layout/VerticalCurvedList"/>
    <dgm:cxn modelId="{86D0BCDE-4F0C-4539-96A9-A11E2BAC9A7D}" srcId="{60F5102F-A8DC-4FF0-BE92-7FB8FE317EDE}" destId="{4AC85443-4796-49D4-9776-E05A519F33C5}" srcOrd="1" destOrd="0" parTransId="{9814B15E-24C7-4CA2-A67A-C57AC72397E7}" sibTransId="{F98A0B46-6CBB-4669-8DBB-8E5A3E4188EB}"/>
    <dgm:cxn modelId="{6D9BD1E6-D87B-44BB-A6EC-49693F4C0C45}" srcId="{60F5102F-A8DC-4FF0-BE92-7FB8FE317EDE}" destId="{C3B3AEF2-239F-4C00-855C-AFF6A81C86AE}" srcOrd="2" destOrd="0" parTransId="{CE499BED-CA4A-464D-A9DF-29F1C6C53434}" sibTransId="{B9E40FA5-53A1-4216-AE47-06F92022AD71}"/>
    <dgm:cxn modelId="{4A9D4E59-D330-4835-8E69-6AE080E6317D}" type="presOf" srcId="{60F5102F-A8DC-4FF0-BE92-7FB8FE317EDE}" destId="{9D9975C8-705C-46B1-B32F-2485EED0FF15}" srcOrd="0" destOrd="0" presId="urn:microsoft.com/office/officeart/2008/layout/VerticalCurvedList"/>
    <dgm:cxn modelId="{0870C602-A8DD-4D2F-81A3-111BAC2AADF8}" type="presOf" srcId="{C3B3AEF2-239F-4C00-855C-AFF6A81C86AE}" destId="{9A3C281C-F23D-44BB-ACED-D780352C19CB}" srcOrd="0" destOrd="0" presId="urn:microsoft.com/office/officeart/2008/layout/VerticalCurvedList"/>
    <dgm:cxn modelId="{777E14A9-204B-48C5-9D9D-FA7973C418CD}" srcId="{60F5102F-A8DC-4FF0-BE92-7FB8FE317EDE}" destId="{5CB848AD-E557-47D4-9D5B-B3BFB5732ECC}" srcOrd="3" destOrd="0" parTransId="{EA7ABE8B-45B6-4F42-8D3C-B898B65B8578}" sibTransId="{F4E4607D-EB9C-4D76-A087-4B53BF4AC85C}"/>
    <dgm:cxn modelId="{1C4BA435-44DF-4AF0-B0FE-ADF37B7DD060}" type="presOf" srcId="{3A74EDE2-3621-4250-8B3A-FB8EC812A134}" destId="{37E39805-6236-4461-8CF7-4FF384679EF0}" srcOrd="0" destOrd="0" presId="urn:microsoft.com/office/officeart/2008/layout/VerticalCurvedList"/>
    <dgm:cxn modelId="{FD71EEE5-4194-4251-B1CC-7D5430F4A7D6}" srcId="{60F5102F-A8DC-4FF0-BE92-7FB8FE317EDE}" destId="{3A74EDE2-3621-4250-8B3A-FB8EC812A134}" srcOrd="0" destOrd="0" parTransId="{802E6A56-FA0F-4CEB-8C42-085E4C627D08}" sibTransId="{FE4168A7-8D54-4F1B-BABD-EBED1CAEB7CC}"/>
    <dgm:cxn modelId="{55059CCC-68F3-459C-8E8C-650FCA84F03B}" type="presOf" srcId="{5CB848AD-E557-47D4-9D5B-B3BFB5732ECC}" destId="{A7D522A7-7CF5-43C0-AA39-E4B8E1753014}" srcOrd="0" destOrd="0" presId="urn:microsoft.com/office/officeart/2008/layout/VerticalCurvedList"/>
    <dgm:cxn modelId="{A2BB52E7-629B-45D5-86F9-4963F9BB71E3}" type="presOf" srcId="{FE4168A7-8D54-4F1B-BABD-EBED1CAEB7CC}" destId="{F7324323-36FB-48DC-AA61-B41BA92E476D}" srcOrd="0" destOrd="0" presId="urn:microsoft.com/office/officeart/2008/layout/VerticalCurvedList"/>
    <dgm:cxn modelId="{1657895E-9FA2-471B-BD1E-12145EC3CFEC}" type="presParOf" srcId="{9D9975C8-705C-46B1-B32F-2485EED0FF15}" destId="{B36F55EB-FCE5-4E47-84E2-437F6310D988}" srcOrd="0" destOrd="0" presId="urn:microsoft.com/office/officeart/2008/layout/VerticalCurvedList"/>
    <dgm:cxn modelId="{B7795049-8114-43CF-9437-91BB42DF9307}" type="presParOf" srcId="{B36F55EB-FCE5-4E47-84E2-437F6310D988}" destId="{08E9D4C8-EBC9-480A-BFED-FA73025B41CF}" srcOrd="0" destOrd="0" presId="urn:microsoft.com/office/officeart/2008/layout/VerticalCurvedList"/>
    <dgm:cxn modelId="{B657F4F1-60DD-422D-9AE6-03F58025DE9A}" type="presParOf" srcId="{08E9D4C8-EBC9-480A-BFED-FA73025B41CF}" destId="{D0AB16AC-0188-4ED6-B338-E1D57754745D}" srcOrd="0" destOrd="0" presId="urn:microsoft.com/office/officeart/2008/layout/VerticalCurvedList"/>
    <dgm:cxn modelId="{4CF70D62-D25A-4A02-A2F3-64906723329B}" type="presParOf" srcId="{08E9D4C8-EBC9-480A-BFED-FA73025B41CF}" destId="{F7324323-36FB-48DC-AA61-B41BA92E476D}" srcOrd="1" destOrd="0" presId="urn:microsoft.com/office/officeart/2008/layout/VerticalCurvedList"/>
    <dgm:cxn modelId="{8E86BED6-326F-4303-9C98-9594D0BD180A}" type="presParOf" srcId="{08E9D4C8-EBC9-480A-BFED-FA73025B41CF}" destId="{7F33859B-2058-490F-8184-32B16A5153A1}" srcOrd="2" destOrd="0" presId="urn:microsoft.com/office/officeart/2008/layout/VerticalCurvedList"/>
    <dgm:cxn modelId="{4EC7AD9E-9B7B-4950-90EA-241B9F2C99DC}" type="presParOf" srcId="{08E9D4C8-EBC9-480A-BFED-FA73025B41CF}" destId="{ADB8A3A2-5D2E-4DF1-A187-6F82A93A136C}" srcOrd="3" destOrd="0" presId="urn:microsoft.com/office/officeart/2008/layout/VerticalCurvedList"/>
    <dgm:cxn modelId="{BB7CCBB1-1FAE-42A0-8CE7-B57944616C9A}" type="presParOf" srcId="{B36F55EB-FCE5-4E47-84E2-437F6310D988}" destId="{37E39805-6236-4461-8CF7-4FF384679EF0}" srcOrd="1" destOrd="0" presId="urn:microsoft.com/office/officeart/2008/layout/VerticalCurvedList"/>
    <dgm:cxn modelId="{339C6E7C-8FE4-4D5F-A6AA-7BFB8BCB56F9}" type="presParOf" srcId="{B36F55EB-FCE5-4E47-84E2-437F6310D988}" destId="{A56C3955-1827-4DAA-B2D1-CDEB6B76EE83}" srcOrd="2" destOrd="0" presId="urn:microsoft.com/office/officeart/2008/layout/VerticalCurvedList"/>
    <dgm:cxn modelId="{FE30A90E-FB1B-4C9A-A3B5-61497F294F5A}" type="presParOf" srcId="{A56C3955-1827-4DAA-B2D1-CDEB6B76EE83}" destId="{2387E5BA-F8AC-4DC7-9404-6BA911C3F0C5}" srcOrd="0" destOrd="0" presId="urn:microsoft.com/office/officeart/2008/layout/VerticalCurvedList"/>
    <dgm:cxn modelId="{BE90972A-45FB-47BB-A9B2-A2C2EB9EEF1B}" type="presParOf" srcId="{B36F55EB-FCE5-4E47-84E2-437F6310D988}" destId="{61921B3E-1DEA-4CCB-B76B-B2B26479806D}" srcOrd="3" destOrd="0" presId="urn:microsoft.com/office/officeart/2008/layout/VerticalCurvedList"/>
    <dgm:cxn modelId="{2A7351A3-BB73-41BD-B1B0-074CF950EBB4}" type="presParOf" srcId="{B36F55EB-FCE5-4E47-84E2-437F6310D988}" destId="{2D05AD9A-970B-4C5F-8945-4275617C38B2}" srcOrd="4" destOrd="0" presId="urn:microsoft.com/office/officeart/2008/layout/VerticalCurvedList"/>
    <dgm:cxn modelId="{4D292C63-F6CB-4D3B-85D3-AD6B900C57E2}" type="presParOf" srcId="{2D05AD9A-970B-4C5F-8945-4275617C38B2}" destId="{7C09BF6F-E9DD-460D-9368-E83E5D382BC0}" srcOrd="0" destOrd="0" presId="urn:microsoft.com/office/officeart/2008/layout/VerticalCurvedList"/>
    <dgm:cxn modelId="{39AB369D-7AD4-487E-B715-1AFD05ED1C0A}" type="presParOf" srcId="{B36F55EB-FCE5-4E47-84E2-437F6310D988}" destId="{9A3C281C-F23D-44BB-ACED-D780352C19CB}" srcOrd="5" destOrd="0" presId="urn:microsoft.com/office/officeart/2008/layout/VerticalCurvedList"/>
    <dgm:cxn modelId="{6E6A5B8E-D470-48A7-AA14-5C8367FE1845}" type="presParOf" srcId="{B36F55EB-FCE5-4E47-84E2-437F6310D988}" destId="{F7B99C7C-B034-4E07-83D4-AE282FD43F9A}" srcOrd="6" destOrd="0" presId="urn:microsoft.com/office/officeart/2008/layout/VerticalCurvedList"/>
    <dgm:cxn modelId="{BC73DB25-24C1-4D85-B673-3AFEBE3359A3}" type="presParOf" srcId="{F7B99C7C-B034-4E07-83D4-AE282FD43F9A}" destId="{028C110E-05BC-48F5-B77F-8F0DFB2B331A}" srcOrd="0" destOrd="0" presId="urn:microsoft.com/office/officeart/2008/layout/VerticalCurvedList"/>
    <dgm:cxn modelId="{6F9C9F45-50A7-475B-AC02-3862D14048B2}" type="presParOf" srcId="{B36F55EB-FCE5-4E47-84E2-437F6310D988}" destId="{A7D522A7-7CF5-43C0-AA39-E4B8E1753014}" srcOrd="7" destOrd="0" presId="urn:microsoft.com/office/officeart/2008/layout/VerticalCurvedList"/>
    <dgm:cxn modelId="{7F0C3BCA-CFE9-488A-A827-B8FFF12E4F81}" type="presParOf" srcId="{B36F55EB-FCE5-4E47-84E2-437F6310D988}" destId="{879AAA0B-8A80-4DAF-A500-6F7DBDE0CB67}" srcOrd="8" destOrd="0" presId="urn:microsoft.com/office/officeart/2008/layout/VerticalCurvedList"/>
    <dgm:cxn modelId="{5DDE3ED1-B3B9-4838-AC8C-BAC69BC59999}" type="presParOf" srcId="{879AAA0B-8A80-4DAF-A500-6F7DBDE0CB67}" destId="{2EFCCDB0-D58D-4781-834A-3404ED60DF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F5102F-A8DC-4FF0-BE92-7FB8FE317EDE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C85443-4796-49D4-9776-E05A519F33C5}">
      <dgm:prSet phldrT="[Текст]" custT="1"/>
      <dgm:spPr>
        <a:solidFill>
          <a:srgbClr val="D6E3BB"/>
        </a:solidFill>
        <a:ln>
          <a:solidFill>
            <a:srgbClr val="ABC674"/>
          </a:solidFill>
        </a:ln>
      </dgm:spPr>
      <dgm:t>
        <a:bodyPr/>
        <a:lstStyle/>
        <a:p>
          <a:r>
            <a:rPr lang="ru-RU" sz="2200" b="1" dirty="0" smtClean="0">
              <a:solidFill>
                <a:srgbClr val="3E4D1F"/>
              </a:solidFill>
              <a:latin typeface="Calibri" panose="020F0502020204030204" pitchFamily="34" charset="0"/>
              <a:cs typeface="Calibri" panose="020F0502020204030204" pitchFamily="34" charset="0"/>
            </a:rPr>
            <a:t>Затраты, связанные с проживанием студентов</a:t>
          </a:r>
          <a:endParaRPr lang="ru-RU" sz="1800" b="1" dirty="0" smtClean="0">
            <a:solidFill>
              <a:srgbClr val="3E4D1F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ru-RU" sz="4200" b="1" dirty="0" smtClean="0">
              <a:solidFill>
                <a:srgbClr val="C00000"/>
              </a:solidFill>
              <a:sym typeface="Wingdings" panose="05000000000000000000" pitchFamily="2" charset="2"/>
            </a:rPr>
            <a:t></a:t>
          </a:r>
          <a:r>
            <a:rPr lang="ru-RU" sz="1800" b="1" dirty="0" smtClean="0">
              <a:solidFill>
                <a:srgbClr val="C00000"/>
              </a:solidFill>
              <a:sym typeface="Wingdings" panose="05000000000000000000" pitchFamily="2" charset="2"/>
            </a:rPr>
            <a:t> </a:t>
          </a:r>
          <a:r>
            <a:rPr lang="ru-RU" sz="1800" b="1" u="sng" dirty="0" smtClean="0">
              <a:solidFill>
                <a:schemeClr val="tx1"/>
              </a:solidFill>
              <a:sym typeface="Wingdings" panose="05000000000000000000" pitchFamily="2" charset="2"/>
            </a:rPr>
            <a:t>не более 500 </a:t>
          </a:r>
          <a:r>
            <a:rPr lang="ru-RU" sz="1800" b="1" u="sng" dirty="0" err="1" smtClean="0">
              <a:solidFill>
                <a:schemeClr val="tx1"/>
              </a:solidFill>
              <a:sym typeface="Wingdings" panose="05000000000000000000" pitchFamily="2" charset="2"/>
            </a:rPr>
            <a:t>руб</a:t>
          </a:r>
          <a:r>
            <a:rPr lang="ru-RU" sz="1800" b="1" u="sng" dirty="0" smtClean="0">
              <a:solidFill>
                <a:schemeClr val="tx1"/>
              </a:solidFill>
              <a:sym typeface="Wingdings" panose="05000000000000000000" pitchFamily="2" charset="2"/>
            </a:rPr>
            <a:t> за один день практики</a:t>
          </a:r>
          <a:endParaRPr lang="ru-RU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14B15E-24C7-4CA2-A67A-C57AC72397E7}" type="parTrans" cxnId="{86D0BCDE-4F0C-4539-96A9-A11E2BAC9A7D}">
      <dgm:prSet/>
      <dgm:spPr/>
      <dgm:t>
        <a:bodyPr/>
        <a:lstStyle/>
        <a:p>
          <a:endParaRPr lang="ru-RU"/>
        </a:p>
      </dgm:t>
    </dgm:pt>
    <dgm:pt modelId="{F98A0B46-6CBB-4669-8DBB-8E5A3E4188EB}" type="sibTrans" cxnId="{86D0BCDE-4F0C-4539-96A9-A11E2BAC9A7D}">
      <dgm:prSet/>
      <dgm:spPr/>
      <dgm:t>
        <a:bodyPr/>
        <a:lstStyle/>
        <a:p>
          <a:endParaRPr lang="ru-RU"/>
        </a:p>
      </dgm:t>
    </dgm:pt>
    <dgm:pt modelId="{3A74EDE2-3621-4250-8B3A-FB8EC812A134}">
      <dgm:prSet phldrT="[Текст]" custT="1"/>
      <dgm:spPr>
        <a:solidFill>
          <a:srgbClr val="E8C490"/>
        </a:solidFill>
      </dgm:spPr>
      <dgm:t>
        <a:bodyPr/>
        <a:lstStyle/>
        <a:p>
          <a:r>
            <a:rPr lang="ru-RU" sz="2200" b="1" dirty="0" smtClean="0">
              <a:latin typeface="+mn-lt"/>
              <a:cs typeface="Arial" panose="020B0604020202020204" pitchFamily="34" charset="0"/>
            </a:rPr>
            <a:t>Затраты, связанные с оплатой труда</a:t>
          </a:r>
        </a:p>
        <a:p>
          <a:r>
            <a:rPr lang="ru-RU" sz="1800" b="1" dirty="0" smtClean="0">
              <a:latin typeface="+mn-lt"/>
              <a:cs typeface="Arial" panose="020B0604020202020204" pitchFamily="34" charset="0"/>
            </a:rPr>
            <a:t> </a:t>
          </a:r>
          <a:r>
            <a:rPr lang="ru-RU" sz="4200" b="1" dirty="0" smtClean="0">
              <a:solidFill>
                <a:srgbClr val="C00000"/>
              </a:solidFill>
              <a:sym typeface="Wingdings" panose="05000000000000000000" pitchFamily="2" charset="2"/>
            </a:rPr>
            <a:t></a:t>
          </a:r>
          <a:r>
            <a:rPr lang="ru-RU" sz="3600" b="1" dirty="0" smtClean="0">
              <a:solidFill>
                <a:srgbClr val="C00000"/>
              </a:solidFill>
              <a:sym typeface="Wingdings" panose="05000000000000000000" pitchFamily="2" charset="2"/>
            </a:rPr>
            <a:t> </a:t>
          </a:r>
          <a:r>
            <a:rPr lang="ru-RU" sz="1800" b="1" u="sng" dirty="0" smtClean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rPr>
            <a:t>не более 1500 </a:t>
          </a:r>
          <a:r>
            <a:rPr lang="ru-RU" sz="1800" b="1" u="sng" dirty="0" err="1" smtClean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rPr>
            <a:t>руб</a:t>
          </a:r>
          <a:r>
            <a:rPr lang="ru-RU" sz="1800" b="1" u="sng" dirty="0" smtClean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rPr>
            <a:t> за один день практики (с учетом страховых взносов в гос. внебюджетные фонды)</a:t>
          </a:r>
          <a:endParaRPr lang="ru-RU" sz="1800" b="1" u="sng" dirty="0">
            <a:solidFill>
              <a:schemeClr val="accent6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FE4168A7-8D54-4F1B-BABD-EBED1CAEB7CC}" type="sibTrans" cxnId="{FD71EEE5-4194-4251-B1CC-7D5430F4A7D6}">
      <dgm:prSet/>
      <dgm:spPr/>
      <dgm:t>
        <a:bodyPr/>
        <a:lstStyle/>
        <a:p>
          <a:endParaRPr lang="ru-RU"/>
        </a:p>
      </dgm:t>
    </dgm:pt>
    <dgm:pt modelId="{802E6A56-FA0F-4CEB-8C42-085E4C627D08}" type="parTrans" cxnId="{FD71EEE5-4194-4251-B1CC-7D5430F4A7D6}">
      <dgm:prSet/>
      <dgm:spPr/>
      <dgm:t>
        <a:bodyPr/>
        <a:lstStyle/>
        <a:p>
          <a:endParaRPr lang="ru-RU"/>
        </a:p>
      </dgm:t>
    </dgm:pt>
    <dgm:pt modelId="{86B8FAAC-570A-425F-A4D4-92A520257115}">
      <dgm:prSet custT="1"/>
      <dgm:spPr>
        <a:solidFill>
          <a:srgbClr val="DAC38A">
            <a:alpha val="90000"/>
          </a:srgbClr>
        </a:solidFill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Копия срочного трудового договора на период прохождения практики;</a:t>
          </a:r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C07BE69A-4CE5-4EDD-9CFA-E1CD18C46895}" type="sibTrans" cxnId="{D6E4AF36-2409-45F2-91A5-088D88B079F8}">
      <dgm:prSet/>
      <dgm:spPr/>
      <dgm:t>
        <a:bodyPr/>
        <a:lstStyle/>
        <a:p>
          <a:endParaRPr lang="ru-RU"/>
        </a:p>
      </dgm:t>
    </dgm:pt>
    <dgm:pt modelId="{599C218E-0DDC-4DC1-8BF8-6963155A92D7}" type="parTrans" cxnId="{D6E4AF36-2409-45F2-91A5-088D88B079F8}">
      <dgm:prSet/>
      <dgm:spPr/>
      <dgm:t>
        <a:bodyPr/>
        <a:lstStyle/>
        <a:p>
          <a:endParaRPr lang="ru-RU"/>
        </a:p>
      </dgm:t>
    </dgm:pt>
    <dgm:pt modelId="{F87C3D0B-5753-4207-AA9C-BC16D3BFF28F}">
      <dgm:prSet custT="1"/>
      <dgm:spPr>
        <a:solidFill>
          <a:srgbClr val="DAC38A">
            <a:alpha val="90000"/>
          </a:srgbClr>
        </a:solidFill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Копии платежных документов, подтверждающих оплату труда студента за период прохождения практики</a:t>
          </a:r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 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2FC725BA-9AAB-4092-9ED4-083763EFD5F1}" type="parTrans" cxnId="{0F61D20A-C634-4331-946D-65AF1F4B5A90}">
      <dgm:prSet/>
      <dgm:spPr/>
      <dgm:t>
        <a:bodyPr/>
        <a:lstStyle/>
        <a:p>
          <a:endParaRPr lang="ru-RU"/>
        </a:p>
      </dgm:t>
    </dgm:pt>
    <dgm:pt modelId="{28FDE0AE-0BDA-4CF1-8A92-9BC7E0C7E47B}" type="sibTrans" cxnId="{0F61D20A-C634-4331-946D-65AF1F4B5A90}">
      <dgm:prSet/>
      <dgm:spPr/>
      <dgm:t>
        <a:bodyPr/>
        <a:lstStyle/>
        <a:p>
          <a:endParaRPr lang="ru-RU"/>
        </a:p>
      </dgm:t>
    </dgm:pt>
    <dgm:pt modelId="{AB10DAE0-A61A-48A3-B268-754584FD8CD8}">
      <dgm:prSet custT="1"/>
      <dgm:spPr>
        <a:solidFill>
          <a:srgbClr val="DAC38A">
            <a:alpha val="90000"/>
          </a:srgbClr>
        </a:solidFill>
      </dgm:spPr>
      <dgm:t>
        <a:bodyPr/>
        <a:lstStyle/>
        <a:p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F7B76B06-CA37-44B5-A785-898F6325BFC0}" type="parTrans" cxnId="{07A106F0-453E-4069-BAAC-F81609D8585F}">
      <dgm:prSet/>
      <dgm:spPr/>
      <dgm:t>
        <a:bodyPr/>
        <a:lstStyle/>
        <a:p>
          <a:endParaRPr lang="ru-RU"/>
        </a:p>
      </dgm:t>
    </dgm:pt>
    <dgm:pt modelId="{684C138A-1001-4795-85BC-C4A47FAB2ECF}" type="sibTrans" cxnId="{07A106F0-453E-4069-BAAC-F81609D8585F}">
      <dgm:prSet/>
      <dgm:spPr/>
      <dgm:t>
        <a:bodyPr/>
        <a:lstStyle/>
        <a:p>
          <a:endParaRPr lang="ru-RU"/>
        </a:p>
      </dgm:t>
    </dgm:pt>
    <dgm:pt modelId="{EB536923-1CF3-4F84-99E3-445815E65F5B}">
      <dgm:prSet custT="1"/>
      <dgm:spPr>
        <a:solidFill>
          <a:srgbClr val="C9DAA6">
            <a:alpha val="90000"/>
          </a:srgbClr>
        </a:solidFill>
      </dgm:spPr>
      <dgm:t>
        <a:bodyPr/>
        <a:lstStyle/>
        <a:p>
          <a:r>
            <a:rPr lang="ru-RU" sz="1600" b="1" dirty="0" smtClean="0"/>
            <a:t>Если жилое помещение принадлежит заявителю на праве собственности;</a:t>
          </a:r>
          <a:endParaRPr lang="ru-RU" sz="1600" b="1" dirty="0"/>
        </a:p>
      </dgm:t>
    </dgm:pt>
    <dgm:pt modelId="{5A9434F7-9F80-4817-B197-7300C4E4CE52}" type="parTrans" cxnId="{80C114CA-037E-45A2-842B-9C9AE4032F85}">
      <dgm:prSet/>
      <dgm:spPr/>
      <dgm:t>
        <a:bodyPr/>
        <a:lstStyle/>
        <a:p>
          <a:endParaRPr lang="ru-RU"/>
        </a:p>
      </dgm:t>
    </dgm:pt>
    <dgm:pt modelId="{0746DCE4-C309-4E7B-AF27-07A24B1D1DE7}" type="sibTrans" cxnId="{80C114CA-037E-45A2-842B-9C9AE4032F85}">
      <dgm:prSet/>
      <dgm:spPr/>
      <dgm:t>
        <a:bodyPr/>
        <a:lstStyle/>
        <a:p>
          <a:endParaRPr lang="ru-RU"/>
        </a:p>
      </dgm:t>
    </dgm:pt>
    <dgm:pt modelId="{1971A002-E721-4C6A-BF5A-D671218A6506}">
      <dgm:prSet custT="1"/>
      <dgm:spPr>
        <a:solidFill>
          <a:srgbClr val="C9DAA6">
            <a:alpha val="90000"/>
          </a:srgbClr>
        </a:solidFill>
      </dgm:spPr>
      <dgm:t>
        <a:bodyPr/>
        <a:lstStyle/>
        <a:p>
          <a:r>
            <a:rPr lang="ru-RU" sz="1600" b="1" dirty="0" smtClean="0"/>
            <a:t>Если договор аренды заключен в целях проживания студента;</a:t>
          </a:r>
          <a:endParaRPr lang="ru-RU" sz="1600" b="1" dirty="0"/>
        </a:p>
      </dgm:t>
    </dgm:pt>
    <dgm:pt modelId="{4477DFF8-106C-4CB6-8CE6-145B1CF122C5}" type="parTrans" cxnId="{2FC75E14-9C80-48CB-A527-A16878B3FAC4}">
      <dgm:prSet/>
      <dgm:spPr/>
      <dgm:t>
        <a:bodyPr/>
        <a:lstStyle/>
        <a:p>
          <a:endParaRPr lang="ru-RU"/>
        </a:p>
      </dgm:t>
    </dgm:pt>
    <dgm:pt modelId="{29C782F4-225B-4742-8C5C-C37281A4262B}" type="sibTrans" cxnId="{2FC75E14-9C80-48CB-A527-A16878B3FAC4}">
      <dgm:prSet/>
      <dgm:spPr/>
      <dgm:t>
        <a:bodyPr/>
        <a:lstStyle/>
        <a:p>
          <a:endParaRPr lang="ru-RU"/>
        </a:p>
      </dgm:t>
    </dgm:pt>
    <dgm:pt modelId="{E9D80CC8-0252-4C50-AE7C-45FE330705EF}">
      <dgm:prSet custT="1"/>
      <dgm:spPr>
        <a:solidFill>
          <a:srgbClr val="C9DAA6">
            <a:alpha val="90000"/>
          </a:srgbClr>
        </a:solidFill>
      </dgm:spPr>
      <dgm:t>
        <a:bodyPr/>
        <a:lstStyle/>
        <a:p>
          <a:endParaRPr lang="ru-RU" sz="1600" dirty="0"/>
        </a:p>
      </dgm:t>
    </dgm:pt>
    <dgm:pt modelId="{83C70D26-0DE8-4043-85DA-CF348A852291}" type="parTrans" cxnId="{3557B741-0E6B-45E6-9A76-B4A11258B9D8}">
      <dgm:prSet/>
      <dgm:spPr/>
      <dgm:t>
        <a:bodyPr/>
        <a:lstStyle/>
        <a:p>
          <a:endParaRPr lang="ru-RU"/>
        </a:p>
      </dgm:t>
    </dgm:pt>
    <dgm:pt modelId="{5468E3B7-C4B8-4B46-AAEC-3A5D549DDA57}" type="sibTrans" cxnId="{3557B741-0E6B-45E6-9A76-B4A11258B9D8}">
      <dgm:prSet/>
      <dgm:spPr/>
      <dgm:t>
        <a:bodyPr/>
        <a:lstStyle/>
        <a:p>
          <a:endParaRPr lang="ru-RU"/>
        </a:p>
      </dgm:t>
    </dgm:pt>
    <dgm:pt modelId="{3D27FE40-289A-41F7-801E-BC0B2B04FEA8}">
      <dgm:prSet custT="1"/>
      <dgm:spPr>
        <a:solidFill>
          <a:srgbClr val="C9DAA6">
            <a:alpha val="90000"/>
          </a:srgbClr>
        </a:solidFill>
      </dgm:spPr>
      <dgm:t>
        <a:bodyPr/>
        <a:lstStyle/>
        <a:p>
          <a:r>
            <a:rPr lang="ru-RU" sz="1600" b="1" dirty="0" smtClean="0"/>
            <a:t>Если договор найма жилого помещения заключен между студентом и наймодателем</a:t>
          </a:r>
          <a:endParaRPr lang="ru-RU" sz="1600" b="1" dirty="0"/>
        </a:p>
      </dgm:t>
    </dgm:pt>
    <dgm:pt modelId="{3FF59A75-8DBC-4EB2-A3B5-6417D59A1997}" type="parTrans" cxnId="{3DDDA665-6365-4864-8F3C-C1284F2A2345}">
      <dgm:prSet/>
      <dgm:spPr/>
      <dgm:t>
        <a:bodyPr/>
        <a:lstStyle/>
        <a:p>
          <a:endParaRPr lang="ru-RU"/>
        </a:p>
      </dgm:t>
    </dgm:pt>
    <dgm:pt modelId="{B85E49FF-AA07-4AA5-88D7-0BE606797747}" type="sibTrans" cxnId="{3DDDA665-6365-4864-8F3C-C1284F2A2345}">
      <dgm:prSet/>
      <dgm:spPr/>
      <dgm:t>
        <a:bodyPr/>
        <a:lstStyle/>
        <a:p>
          <a:endParaRPr lang="ru-RU"/>
        </a:p>
      </dgm:t>
    </dgm:pt>
    <dgm:pt modelId="{5820AF91-9B22-498D-871C-41A57FCFF437}" type="pres">
      <dgm:prSet presAssocID="{60F5102F-A8DC-4FF0-BE92-7FB8FE317ED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C2D606-8F77-4147-A028-CD1B8C2447F2}" type="pres">
      <dgm:prSet presAssocID="{3A74EDE2-3621-4250-8B3A-FB8EC812A134}" presName="linNode" presStyleCnt="0"/>
      <dgm:spPr/>
    </dgm:pt>
    <dgm:pt modelId="{97ABC701-832B-418B-8E90-B2BB57DBCB05}" type="pres">
      <dgm:prSet presAssocID="{3A74EDE2-3621-4250-8B3A-FB8EC812A134}" presName="parentShp" presStyleLbl="node1" presStyleIdx="0" presStyleCnt="2" custLinFactNeighborX="269" custLinFactNeighborY="-7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51D60-B438-40D0-BFC0-02A249C67429}" type="pres">
      <dgm:prSet presAssocID="{3A74EDE2-3621-4250-8B3A-FB8EC812A134}" presName="childShp" presStyleLbl="bgAccFollowNode1" presStyleIdx="0" presStyleCnt="2" custScaleY="95162" custLinFactNeighborX="375" custLinFactNeighborY="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7F54B-79C6-41E0-BE7B-E3E7168F241A}" type="pres">
      <dgm:prSet presAssocID="{FE4168A7-8D54-4F1B-BABD-EBED1CAEB7CC}" presName="spacing" presStyleCnt="0"/>
      <dgm:spPr/>
    </dgm:pt>
    <dgm:pt modelId="{CD74F49F-27D3-477A-B402-A2CA847781D0}" type="pres">
      <dgm:prSet presAssocID="{4AC85443-4796-49D4-9776-E05A519F33C5}" presName="linNode" presStyleCnt="0"/>
      <dgm:spPr/>
    </dgm:pt>
    <dgm:pt modelId="{CB106898-DEF6-41C3-9534-AA0978C201E8}" type="pres">
      <dgm:prSet presAssocID="{4AC85443-4796-49D4-9776-E05A519F33C5}" presName="parentShp" presStyleLbl="node1" presStyleIdx="1" presStyleCnt="2" custLinFactNeighborX="-500" custLinFactNeighborY="-1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45D87-9FDE-4D52-BD9F-894F49299284}" type="pres">
      <dgm:prSet presAssocID="{4AC85443-4796-49D4-9776-E05A519F33C5}" presName="childShp" presStyleLbl="bgAccFollowNode1" presStyleIdx="1" presStyleCnt="2" custLinFactNeighborX="2643" custLinFactNeighborY="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829A90-4F0F-4790-A8D9-620615A0C0E0}" type="presOf" srcId="{3A74EDE2-3621-4250-8B3A-FB8EC812A134}" destId="{97ABC701-832B-418B-8E90-B2BB57DBCB05}" srcOrd="0" destOrd="0" presId="urn:microsoft.com/office/officeart/2005/8/layout/vList6"/>
    <dgm:cxn modelId="{6BF96166-8122-4AB2-A92A-7FE159F489BD}" type="presOf" srcId="{4AC85443-4796-49D4-9776-E05A519F33C5}" destId="{CB106898-DEF6-41C3-9534-AA0978C201E8}" srcOrd="0" destOrd="0" presId="urn:microsoft.com/office/officeart/2005/8/layout/vList6"/>
    <dgm:cxn modelId="{3557B741-0E6B-45E6-9A76-B4A11258B9D8}" srcId="{4AC85443-4796-49D4-9776-E05A519F33C5}" destId="{E9D80CC8-0252-4C50-AE7C-45FE330705EF}" srcOrd="3" destOrd="0" parTransId="{83C70D26-0DE8-4043-85DA-CF348A852291}" sibTransId="{5468E3B7-C4B8-4B46-AAEC-3A5D549DDA57}"/>
    <dgm:cxn modelId="{393BC7F3-FFEA-458A-B3F8-C27AFC58E045}" type="presOf" srcId="{3D27FE40-289A-41F7-801E-BC0B2B04FEA8}" destId="{2EC45D87-9FDE-4D52-BD9F-894F49299284}" srcOrd="0" destOrd="2" presId="urn:microsoft.com/office/officeart/2005/8/layout/vList6"/>
    <dgm:cxn modelId="{690C03FE-24DC-42D6-B392-874D5B6CA2FF}" type="presOf" srcId="{86B8FAAC-570A-425F-A4D4-92A520257115}" destId="{C0951D60-B438-40D0-BFC0-02A249C67429}" srcOrd="0" destOrd="1" presId="urn:microsoft.com/office/officeart/2005/8/layout/vList6"/>
    <dgm:cxn modelId="{C582D8AB-6BAB-42F6-A970-654F61520548}" type="presOf" srcId="{E9D80CC8-0252-4C50-AE7C-45FE330705EF}" destId="{2EC45D87-9FDE-4D52-BD9F-894F49299284}" srcOrd="0" destOrd="3" presId="urn:microsoft.com/office/officeart/2005/8/layout/vList6"/>
    <dgm:cxn modelId="{F1A5D5FE-D47C-46D3-BA4D-2A87DECFBA42}" type="presOf" srcId="{F87C3D0B-5753-4207-AA9C-BC16D3BFF28F}" destId="{C0951D60-B438-40D0-BFC0-02A249C67429}" srcOrd="0" destOrd="2" presId="urn:microsoft.com/office/officeart/2005/8/layout/vList6"/>
    <dgm:cxn modelId="{D6E4AF36-2409-45F2-91A5-088D88B079F8}" srcId="{3A74EDE2-3621-4250-8B3A-FB8EC812A134}" destId="{86B8FAAC-570A-425F-A4D4-92A520257115}" srcOrd="1" destOrd="0" parTransId="{599C218E-0DDC-4DC1-8BF8-6963155A92D7}" sibTransId="{C07BE69A-4CE5-4EDD-9CFA-E1CD18C46895}"/>
    <dgm:cxn modelId="{1F80B01E-2175-4421-AC96-7F5C744E17DD}" type="presOf" srcId="{60F5102F-A8DC-4FF0-BE92-7FB8FE317EDE}" destId="{5820AF91-9B22-498D-871C-41A57FCFF437}" srcOrd="0" destOrd="0" presId="urn:microsoft.com/office/officeart/2005/8/layout/vList6"/>
    <dgm:cxn modelId="{7A6CCC4E-A4E9-45C7-8241-B71FB1DBDD8A}" type="presOf" srcId="{EB536923-1CF3-4F84-99E3-445815E65F5B}" destId="{2EC45D87-9FDE-4D52-BD9F-894F49299284}" srcOrd="0" destOrd="0" presId="urn:microsoft.com/office/officeart/2005/8/layout/vList6"/>
    <dgm:cxn modelId="{0F61D20A-C634-4331-946D-65AF1F4B5A90}" srcId="{3A74EDE2-3621-4250-8B3A-FB8EC812A134}" destId="{F87C3D0B-5753-4207-AA9C-BC16D3BFF28F}" srcOrd="2" destOrd="0" parTransId="{2FC725BA-9AAB-4092-9ED4-083763EFD5F1}" sibTransId="{28FDE0AE-0BDA-4CF1-8A92-9BC7E0C7E47B}"/>
    <dgm:cxn modelId="{7B215493-0C47-4550-B077-D885DC05C6BF}" type="presOf" srcId="{AB10DAE0-A61A-48A3-B268-754584FD8CD8}" destId="{C0951D60-B438-40D0-BFC0-02A249C67429}" srcOrd="0" destOrd="0" presId="urn:microsoft.com/office/officeart/2005/8/layout/vList6"/>
    <dgm:cxn modelId="{FD71EEE5-4194-4251-B1CC-7D5430F4A7D6}" srcId="{60F5102F-A8DC-4FF0-BE92-7FB8FE317EDE}" destId="{3A74EDE2-3621-4250-8B3A-FB8EC812A134}" srcOrd="0" destOrd="0" parTransId="{802E6A56-FA0F-4CEB-8C42-085E4C627D08}" sibTransId="{FE4168A7-8D54-4F1B-BABD-EBED1CAEB7CC}"/>
    <dgm:cxn modelId="{3DDDA665-6365-4864-8F3C-C1284F2A2345}" srcId="{4AC85443-4796-49D4-9776-E05A519F33C5}" destId="{3D27FE40-289A-41F7-801E-BC0B2B04FEA8}" srcOrd="2" destOrd="0" parTransId="{3FF59A75-8DBC-4EB2-A3B5-6417D59A1997}" sibTransId="{B85E49FF-AA07-4AA5-88D7-0BE606797747}"/>
    <dgm:cxn modelId="{86D0BCDE-4F0C-4539-96A9-A11E2BAC9A7D}" srcId="{60F5102F-A8DC-4FF0-BE92-7FB8FE317EDE}" destId="{4AC85443-4796-49D4-9776-E05A519F33C5}" srcOrd="1" destOrd="0" parTransId="{9814B15E-24C7-4CA2-A67A-C57AC72397E7}" sibTransId="{F98A0B46-6CBB-4669-8DBB-8E5A3E4188EB}"/>
    <dgm:cxn modelId="{2FC75E14-9C80-48CB-A527-A16878B3FAC4}" srcId="{4AC85443-4796-49D4-9776-E05A519F33C5}" destId="{1971A002-E721-4C6A-BF5A-D671218A6506}" srcOrd="1" destOrd="0" parTransId="{4477DFF8-106C-4CB6-8CE6-145B1CF122C5}" sibTransId="{29C782F4-225B-4742-8C5C-C37281A4262B}"/>
    <dgm:cxn modelId="{D8149A90-4600-4625-B033-38D1BEB7543C}" type="presOf" srcId="{1971A002-E721-4C6A-BF5A-D671218A6506}" destId="{2EC45D87-9FDE-4D52-BD9F-894F49299284}" srcOrd="0" destOrd="1" presId="urn:microsoft.com/office/officeart/2005/8/layout/vList6"/>
    <dgm:cxn modelId="{80C114CA-037E-45A2-842B-9C9AE4032F85}" srcId="{4AC85443-4796-49D4-9776-E05A519F33C5}" destId="{EB536923-1CF3-4F84-99E3-445815E65F5B}" srcOrd="0" destOrd="0" parTransId="{5A9434F7-9F80-4817-B197-7300C4E4CE52}" sibTransId="{0746DCE4-C309-4E7B-AF27-07A24B1D1DE7}"/>
    <dgm:cxn modelId="{07A106F0-453E-4069-BAAC-F81609D8585F}" srcId="{3A74EDE2-3621-4250-8B3A-FB8EC812A134}" destId="{AB10DAE0-A61A-48A3-B268-754584FD8CD8}" srcOrd="0" destOrd="0" parTransId="{F7B76B06-CA37-44B5-A785-898F6325BFC0}" sibTransId="{684C138A-1001-4795-85BC-C4A47FAB2ECF}"/>
    <dgm:cxn modelId="{AEF146A8-F5AD-44AD-8AA9-55701E698EE9}" type="presParOf" srcId="{5820AF91-9B22-498D-871C-41A57FCFF437}" destId="{9EC2D606-8F77-4147-A028-CD1B8C2447F2}" srcOrd="0" destOrd="0" presId="urn:microsoft.com/office/officeart/2005/8/layout/vList6"/>
    <dgm:cxn modelId="{DB1D58BB-DA16-4BE0-B49C-2D680BA18E77}" type="presParOf" srcId="{9EC2D606-8F77-4147-A028-CD1B8C2447F2}" destId="{97ABC701-832B-418B-8E90-B2BB57DBCB05}" srcOrd="0" destOrd="0" presId="urn:microsoft.com/office/officeart/2005/8/layout/vList6"/>
    <dgm:cxn modelId="{E003F325-6908-4F2E-8045-D2CF17814E0A}" type="presParOf" srcId="{9EC2D606-8F77-4147-A028-CD1B8C2447F2}" destId="{C0951D60-B438-40D0-BFC0-02A249C67429}" srcOrd="1" destOrd="0" presId="urn:microsoft.com/office/officeart/2005/8/layout/vList6"/>
    <dgm:cxn modelId="{789AE468-9342-4955-B25B-2C8D14528B63}" type="presParOf" srcId="{5820AF91-9B22-498D-871C-41A57FCFF437}" destId="{84A7F54B-79C6-41E0-BE7B-E3E7168F241A}" srcOrd="1" destOrd="0" presId="urn:microsoft.com/office/officeart/2005/8/layout/vList6"/>
    <dgm:cxn modelId="{1702B85D-2E0D-4572-8D18-66006272195B}" type="presParOf" srcId="{5820AF91-9B22-498D-871C-41A57FCFF437}" destId="{CD74F49F-27D3-477A-B402-A2CA847781D0}" srcOrd="2" destOrd="0" presId="urn:microsoft.com/office/officeart/2005/8/layout/vList6"/>
    <dgm:cxn modelId="{1F9B9845-6BA9-44B8-98F4-0135A3A01EF3}" type="presParOf" srcId="{CD74F49F-27D3-477A-B402-A2CA847781D0}" destId="{CB106898-DEF6-41C3-9534-AA0978C201E8}" srcOrd="0" destOrd="0" presId="urn:microsoft.com/office/officeart/2005/8/layout/vList6"/>
    <dgm:cxn modelId="{1CA36FA7-9F74-4A19-B81D-7CEDEADB9C63}" type="presParOf" srcId="{CD74F49F-27D3-477A-B402-A2CA847781D0}" destId="{2EC45D87-9FDE-4D52-BD9F-894F4929928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635AFA-9E92-47DA-869E-76D40DBBC479}" type="doc">
      <dgm:prSet loTypeId="urn:microsoft.com/office/officeart/2005/8/layout/radial6" loCatId="cycle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316630FA-4B55-4F28-BE2C-5C7CB33C27D3}" type="pres">
      <dgm:prSet presAssocID="{A5635AFA-9E92-47DA-869E-76D40DBBC4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9777952-C2EC-4281-B2E5-18BA05C7777F}" type="presOf" srcId="{A5635AFA-9E92-47DA-869E-76D40DBBC479}" destId="{316630FA-4B55-4F28-BE2C-5C7CB33C27D3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635AFA-9E92-47DA-869E-76D40DBBC479}" type="doc">
      <dgm:prSet loTypeId="urn:microsoft.com/office/officeart/2005/8/layout/radial6" loCatId="cycle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316630FA-4B55-4F28-BE2C-5C7CB33C27D3}" type="pres">
      <dgm:prSet presAssocID="{A5635AFA-9E92-47DA-869E-76D40DBBC4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B28068E-2EF0-4B98-AC91-E0857F4ACE9F}" type="presOf" srcId="{A5635AFA-9E92-47DA-869E-76D40DBBC479}" destId="{316630FA-4B55-4F28-BE2C-5C7CB33C27D3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24323-36FB-48DC-AA61-B41BA92E476D}">
      <dsp:nvSpPr>
        <dsp:cNvPr id="0" name=""/>
        <dsp:cNvSpPr/>
      </dsp:nvSpPr>
      <dsp:spPr>
        <a:xfrm>
          <a:off x="-6127972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39805-6236-4461-8CF7-4FF384679EF0}">
      <dsp:nvSpPr>
        <dsp:cNvPr id="0" name=""/>
        <dsp:cNvSpPr/>
      </dsp:nvSpPr>
      <dsp:spPr>
        <a:xfrm>
          <a:off x="778877" y="481481"/>
          <a:ext cx="6858854" cy="830828"/>
        </a:xfrm>
        <a:prstGeom prst="rect">
          <a:avLst/>
        </a:prstGeom>
        <a:solidFill>
          <a:srgbClr val="ABC6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1. </a:t>
          </a:r>
          <a:r>
            <a:rPr lang="ru-RU" sz="16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Заключить договор с Иркутским ГАУ или Колледжем автомобильного транспорта и агротехнологий </a:t>
          </a:r>
          <a:r>
            <a:rPr lang="ru-RU" sz="1600" b="1" kern="12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ИрГАУ</a:t>
          </a:r>
          <a:r>
            <a:rPr lang="ru-RU" sz="1600" b="1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о практической подготовке студентов</a:t>
          </a:r>
          <a:endParaRPr lang="ru-RU" sz="1600" b="1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778877" y="481481"/>
        <a:ext cx="6858854" cy="830828"/>
      </dsp:txXfrm>
    </dsp:sp>
    <dsp:sp modelId="{2387E5BA-F8AC-4DC7-9404-6BA911C3F0C5}">
      <dsp:nvSpPr>
        <dsp:cNvPr id="0" name=""/>
        <dsp:cNvSpPr/>
      </dsp:nvSpPr>
      <dsp:spPr>
        <a:xfrm>
          <a:off x="67311" y="405145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21B3E-1DEA-4CCB-B76B-B2B26479806D}">
      <dsp:nvSpPr>
        <dsp:cNvPr id="0" name=""/>
        <dsp:cNvSpPr/>
      </dsp:nvSpPr>
      <dsp:spPr>
        <a:xfrm>
          <a:off x="1054216" y="1704361"/>
          <a:ext cx="6575458" cy="803992"/>
        </a:xfrm>
        <a:prstGeom prst="rect">
          <a:avLst/>
        </a:prstGeom>
        <a:solidFill>
          <a:srgbClr val="ABC6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2. Произвести затраты на оплату труда и проживание студентов</a:t>
          </a:r>
          <a:endParaRPr lang="ru-RU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54216" y="1704361"/>
        <a:ext cx="6575458" cy="803992"/>
      </dsp:txXfrm>
    </dsp:sp>
    <dsp:sp modelId="{7C09BF6F-E9DD-460D-9368-E83E5D382BC0}">
      <dsp:nvSpPr>
        <dsp:cNvPr id="0" name=""/>
        <dsp:cNvSpPr/>
      </dsp:nvSpPr>
      <dsp:spPr>
        <a:xfrm>
          <a:off x="544132" y="1557803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C281C-F23D-44BB-ACED-D780352C19CB}">
      <dsp:nvSpPr>
        <dsp:cNvPr id="0" name=""/>
        <dsp:cNvSpPr/>
      </dsp:nvSpPr>
      <dsp:spPr>
        <a:xfrm>
          <a:off x="1063399" y="2908115"/>
          <a:ext cx="6489728" cy="830828"/>
        </a:xfrm>
        <a:prstGeom prst="rect">
          <a:avLst/>
        </a:prstGeom>
        <a:solidFill>
          <a:srgbClr val="ABC6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3. Заключить срочный трудовой договор (в случае возмещения затрат, связанных с оплатой труда студентов)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63399" y="2908115"/>
        <a:ext cx="6489728" cy="830828"/>
      </dsp:txXfrm>
    </dsp:sp>
    <dsp:sp modelId="{028C110E-05BC-48F5-B77F-8F0DFB2B331A}">
      <dsp:nvSpPr>
        <dsp:cNvPr id="0" name=""/>
        <dsp:cNvSpPr/>
      </dsp:nvSpPr>
      <dsp:spPr>
        <a:xfrm>
          <a:off x="544132" y="2804261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522A7-7CF5-43C0-AA39-E4B8E1753014}">
      <dsp:nvSpPr>
        <dsp:cNvPr id="0" name=""/>
        <dsp:cNvSpPr/>
      </dsp:nvSpPr>
      <dsp:spPr>
        <a:xfrm>
          <a:off x="621061" y="4154274"/>
          <a:ext cx="6966061" cy="830828"/>
        </a:xfrm>
        <a:prstGeom prst="rect">
          <a:avLst/>
        </a:prstGeom>
        <a:solidFill>
          <a:srgbClr val="ABC6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47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4. Предоставить полный пакет документов для получения субсидии</a:t>
          </a:r>
          <a:endParaRPr lang="ru-RU" sz="16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21061" y="4154274"/>
        <a:ext cx="6966061" cy="830828"/>
      </dsp:txXfrm>
    </dsp:sp>
    <dsp:sp modelId="{2EFCCDB0-D58D-4781-834A-3404ED60DF20}">
      <dsp:nvSpPr>
        <dsp:cNvPr id="0" name=""/>
        <dsp:cNvSpPr/>
      </dsp:nvSpPr>
      <dsp:spPr>
        <a:xfrm>
          <a:off x="67799" y="4050720"/>
          <a:ext cx="1038535" cy="10385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51D60-B438-40D0-BFC0-02A249C67429}">
      <dsp:nvSpPr>
        <dsp:cNvPr id="0" name=""/>
        <dsp:cNvSpPr/>
      </dsp:nvSpPr>
      <dsp:spPr>
        <a:xfrm>
          <a:off x="3060343" y="72010"/>
          <a:ext cx="4590514" cy="2289833"/>
        </a:xfrm>
        <a:prstGeom prst="rightArrow">
          <a:avLst>
            <a:gd name="adj1" fmla="val 75000"/>
            <a:gd name="adj2" fmla="val 50000"/>
          </a:avLst>
        </a:prstGeom>
        <a:solidFill>
          <a:srgbClr val="DAC38A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Копия срочного трудового договора на период прохождения практики;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Копии платежных документов, подтверждающих оплату труда студента за период прохождения практики</a:t>
          </a: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060343" y="358239"/>
        <a:ext cx="3731827" cy="1717375"/>
      </dsp:txXfrm>
    </dsp:sp>
    <dsp:sp modelId="{97ABC701-832B-418B-8E90-B2BB57DBCB05}">
      <dsp:nvSpPr>
        <dsp:cNvPr id="0" name=""/>
        <dsp:cNvSpPr/>
      </dsp:nvSpPr>
      <dsp:spPr>
        <a:xfrm>
          <a:off x="12348" y="0"/>
          <a:ext cx="3060343" cy="2406248"/>
        </a:xfrm>
        <a:prstGeom prst="roundRect">
          <a:avLst/>
        </a:prstGeom>
        <a:solidFill>
          <a:srgbClr val="E8C49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+mn-lt"/>
              <a:cs typeface="Arial" panose="020B0604020202020204" pitchFamily="34" charset="0"/>
            </a:rPr>
            <a:t>Затраты, связанные с оплатой труда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Arial" panose="020B0604020202020204" pitchFamily="34" charset="0"/>
            </a:rPr>
            <a:t> </a:t>
          </a:r>
          <a:r>
            <a:rPr lang="ru-RU" sz="4200" b="1" kern="1200" dirty="0" smtClean="0">
              <a:solidFill>
                <a:srgbClr val="C00000"/>
              </a:solidFill>
              <a:sym typeface="Wingdings" panose="05000000000000000000" pitchFamily="2" charset="2"/>
            </a:rPr>
            <a:t></a:t>
          </a:r>
          <a:r>
            <a:rPr lang="ru-RU" sz="3600" b="1" kern="1200" dirty="0" smtClean="0">
              <a:solidFill>
                <a:srgbClr val="C00000"/>
              </a:solidFill>
              <a:sym typeface="Wingdings" panose="05000000000000000000" pitchFamily="2" charset="2"/>
            </a:rPr>
            <a:t> </a:t>
          </a:r>
          <a:r>
            <a:rPr lang="ru-RU" sz="1800" b="1" u="sng" kern="1200" dirty="0" smtClean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rPr>
            <a:t>не более 1500 </a:t>
          </a:r>
          <a:r>
            <a:rPr lang="ru-RU" sz="1800" b="1" u="sng" kern="1200" dirty="0" err="1" smtClean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rPr>
            <a:t>руб</a:t>
          </a:r>
          <a:r>
            <a:rPr lang="ru-RU" sz="1800" b="1" u="sng" kern="1200" dirty="0" smtClean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rPr>
            <a:t> за один день практики (с учетом страховых взносов в гос. внебюджетные фонды)</a:t>
          </a:r>
          <a:endParaRPr lang="ru-RU" sz="1800" b="1" u="sng" kern="1200" dirty="0">
            <a:solidFill>
              <a:schemeClr val="accent6">
                <a:lumMod val="50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129811" y="117463"/>
        <a:ext cx="2825417" cy="2171322"/>
      </dsp:txXfrm>
    </dsp:sp>
    <dsp:sp modelId="{2EC45D87-9FDE-4D52-BD9F-894F49299284}">
      <dsp:nvSpPr>
        <dsp:cNvPr id="0" name=""/>
        <dsp:cNvSpPr/>
      </dsp:nvSpPr>
      <dsp:spPr>
        <a:xfrm>
          <a:off x="3060343" y="2648106"/>
          <a:ext cx="4590514" cy="2406248"/>
        </a:xfrm>
        <a:prstGeom prst="rightArrow">
          <a:avLst>
            <a:gd name="adj1" fmla="val 75000"/>
            <a:gd name="adj2" fmla="val 50000"/>
          </a:avLst>
        </a:prstGeom>
        <a:solidFill>
          <a:srgbClr val="C9DAA6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Если жилое помещение принадлежит заявителю на праве собственности;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Если договор аренды заключен в целях проживания студента;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Если договор найма жилого помещения заключен между студентом и наймодателем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3060343" y="2948887"/>
        <a:ext cx="3688171" cy="1804686"/>
      </dsp:txXfrm>
    </dsp:sp>
    <dsp:sp modelId="{CB106898-DEF6-41C3-9534-AA0978C201E8}">
      <dsp:nvSpPr>
        <dsp:cNvPr id="0" name=""/>
        <dsp:cNvSpPr/>
      </dsp:nvSpPr>
      <dsp:spPr>
        <a:xfrm>
          <a:off x="0" y="2606078"/>
          <a:ext cx="3060343" cy="2406248"/>
        </a:xfrm>
        <a:prstGeom prst="roundRect">
          <a:avLst/>
        </a:prstGeom>
        <a:solidFill>
          <a:srgbClr val="D6E3BB"/>
        </a:solidFill>
        <a:ln>
          <a:solidFill>
            <a:srgbClr val="ABC674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3E4D1F"/>
              </a:solidFill>
              <a:latin typeface="Calibri" panose="020F0502020204030204" pitchFamily="34" charset="0"/>
              <a:cs typeface="Calibri" panose="020F0502020204030204" pitchFamily="34" charset="0"/>
            </a:rPr>
            <a:t>Затраты, связанные с проживанием студентов</a:t>
          </a:r>
          <a:endParaRPr lang="ru-RU" sz="1800" b="1" kern="1200" dirty="0" smtClean="0">
            <a:solidFill>
              <a:srgbClr val="3E4D1F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C00000"/>
              </a:solidFill>
              <a:sym typeface="Wingdings" panose="05000000000000000000" pitchFamily="2" charset="2"/>
            </a:rPr>
            <a:t></a:t>
          </a:r>
          <a:r>
            <a:rPr lang="ru-RU" sz="1800" b="1" kern="1200" dirty="0" smtClean="0">
              <a:solidFill>
                <a:srgbClr val="C00000"/>
              </a:solidFill>
              <a:sym typeface="Wingdings" panose="05000000000000000000" pitchFamily="2" charset="2"/>
            </a:rPr>
            <a:t> </a:t>
          </a:r>
          <a:r>
            <a:rPr lang="ru-RU" sz="1800" b="1" u="sng" kern="1200" dirty="0" smtClean="0">
              <a:solidFill>
                <a:schemeClr val="tx1"/>
              </a:solidFill>
              <a:sym typeface="Wingdings" panose="05000000000000000000" pitchFamily="2" charset="2"/>
            </a:rPr>
            <a:t>не более 500 </a:t>
          </a:r>
          <a:r>
            <a:rPr lang="ru-RU" sz="1800" b="1" u="sng" kern="1200" dirty="0" err="1" smtClean="0">
              <a:solidFill>
                <a:schemeClr val="tx1"/>
              </a:solidFill>
              <a:sym typeface="Wingdings" panose="05000000000000000000" pitchFamily="2" charset="2"/>
            </a:rPr>
            <a:t>руб</a:t>
          </a:r>
          <a:r>
            <a:rPr lang="ru-RU" sz="1800" b="1" u="sng" kern="1200" dirty="0" smtClean="0">
              <a:solidFill>
                <a:schemeClr val="tx1"/>
              </a:solidFill>
              <a:sym typeface="Wingdings" panose="05000000000000000000" pitchFamily="2" charset="2"/>
            </a:rPr>
            <a:t> за один день практики</a:t>
          </a:r>
          <a:endParaRPr lang="ru-RU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7463" y="2723541"/>
        <a:ext cx="2825417" cy="21713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414F3-88A8-4813-AE12-8F45FDF8915C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9137F-656A-42FD-AE6F-EBBAE0A9DA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7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0264"/>
          </a:xfrm>
          <a:prstGeom prst="rect">
            <a:avLst/>
          </a:prstGeom>
        </p:spPr>
        <p:txBody>
          <a:bodyPr vert="horz" lIns="91716" tIns="45859" rIns="91716" bIns="4585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4"/>
          </a:xfrm>
          <a:prstGeom prst="rect">
            <a:avLst/>
          </a:prstGeom>
        </p:spPr>
        <p:txBody>
          <a:bodyPr vert="horz" lIns="91716" tIns="45859" rIns="91716" bIns="4585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995610-133C-4554-A6A2-DFCCAB844C8B}" type="datetimeFigureOut">
              <a:rPr lang="ru-RU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6" tIns="45859" rIns="91716" bIns="4585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2" y="3228707"/>
            <a:ext cx="7942237" cy="3059117"/>
          </a:xfrm>
          <a:prstGeom prst="rect">
            <a:avLst/>
          </a:prstGeom>
        </p:spPr>
        <p:txBody>
          <a:bodyPr vert="horz" lIns="91716" tIns="45859" rIns="91716" bIns="4585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324"/>
            <a:ext cx="4302625" cy="340264"/>
          </a:xfrm>
          <a:prstGeom prst="rect">
            <a:avLst/>
          </a:prstGeom>
        </p:spPr>
        <p:txBody>
          <a:bodyPr vert="horz" lIns="91716" tIns="45859" rIns="91716" bIns="4585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wrap="square" lIns="91716" tIns="45859" rIns="91716" bIns="458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0414764-E0BD-4D0F-A183-5C06147A4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97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9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9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83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81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576" algn="l" defTabSz="91439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11175"/>
            <a:ext cx="4529138" cy="2547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7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11175"/>
            <a:ext cx="4529138" cy="2547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11175"/>
            <a:ext cx="4529138" cy="2547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7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A03DC-EB38-4D6B-8564-6658BBE30E1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8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11175"/>
            <a:ext cx="4529138" cy="2547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7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11175"/>
            <a:ext cx="4529138" cy="2547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7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11175"/>
            <a:ext cx="4529138" cy="2547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11175"/>
            <a:ext cx="4529138" cy="2547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oleObject" Target="../embeddings/oleObject8.bin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slideMaster" Target="../slideMasters/slideMaster9.xml"/><Relationship Id="rId2" Type="http://schemas.openxmlformats.org/officeDocument/2006/relationships/tags" Target="../tags/tag73.xml"/><Relationship Id="rId1" Type="http://schemas.openxmlformats.org/officeDocument/2006/relationships/vmlDrawing" Target="../drawings/vmlDrawing8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oleObject" Target="../embeddings/oleObject9.bin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slideMaster" Target="../slideMasters/slideMaster10.xml"/><Relationship Id="rId2" Type="http://schemas.openxmlformats.org/officeDocument/2006/relationships/tags" Target="../tags/tag83.xml"/><Relationship Id="rId1" Type="http://schemas.openxmlformats.org/officeDocument/2006/relationships/vmlDrawing" Target="../drawings/vmlDrawing9.v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slideMaster" Target="../slideMasters/slideMaster11.xml"/><Relationship Id="rId2" Type="http://schemas.openxmlformats.org/officeDocument/2006/relationships/tags" Target="../tags/tag93.xml"/><Relationship Id="rId1" Type="http://schemas.openxmlformats.org/officeDocument/2006/relationships/vmlDrawing" Target="../drawings/vmlDrawing10.v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slideMaster" Target="../slideMasters/slideMaster12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oleObject" Target="../embeddings/oleObject12.bin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slideMaster" Target="../slideMasters/slideMaster13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oleObject" Target="../embeddings/oleObject13.bin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slideMaster" Target="../slideMasters/slideMaster14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slideMaster" Target="../slideMasters/slideMaster15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oleObject" Target="../embeddings/oleObject15.bin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slideMaster" Target="../slideMasters/slideMaster16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oleObject" Target="../embeddings/oleObject16.bin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slideMaster" Target="../slideMasters/slideMaster17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0" Type="http://schemas.openxmlformats.org/officeDocument/2006/relationships/tags" Target="../tags/tag161.xml"/><Relationship Id="rId4" Type="http://schemas.openxmlformats.org/officeDocument/2006/relationships/tags" Target="../tags/tag155.xml"/><Relationship Id="rId9" Type="http://schemas.openxmlformats.org/officeDocument/2006/relationships/tags" Target="../tags/tag16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oleObject" Target="../embeddings/oleObject17.bin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slideMaster" Target="../slideMasters/slideMaster18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0" Type="http://schemas.openxmlformats.org/officeDocument/2006/relationships/tags" Target="../tags/tag171.xml"/><Relationship Id="rId4" Type="http://schemas.openxmlformats.org/officeDocument/2006/relationships/tags" Target="../tags/tag165.xml"/><Relationship Id="rId9" Type="http://schemas.openxmlformats.org/officeDocument/2006/relationships/tags" Target="../tags/tag17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oleObject" Target="../embeddings/oleObject18.bin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slideMaster" Target="../slideMasters/slideMaster19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240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oleObject" Target="../embeddings/oleObject19.bin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slideMaster" Target="../slideMasters/slideMaster20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5" Type="http://schemas.openxmlformats.org/officeDocument/2006/relationships/tags" Target="../tags/tag186.xml"/><Relationship Id="rId10" Type="http://schemas.openxmlformats.org/officeDocument/2006/relationships/tags" Target="../tags/tag191.xml"/><Relationship Id="rId4" Type="http://schemas.openxmlformats.org/officeDocument/2006/relationships/tags" Target="../tags/tag185.xml"/><Relationship Id="rId9" Type="http://schemas.openxmlformats.org/officeDocument/2006/relationships/tags" Target="../tags/tag19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oleObject" Target="../embeddings/oleObject20.bin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slideMaster" Target="../slideMasters/slideMaster21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oleObject" Target="../embeddings/oleObject21.bin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slideMaster" Target="../slideMasters/slideMaster22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21.v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5" Type="http://schemas.openxmlformats.org/officeDocument/2006/relationships/tags" Target="../tags/tag206.xml"/><Relationship Id="rId10" Type="http://schemas.openxmlformats.org/officeDocument/2006/relationships/tags" Target="../tags/tag211.xml"/><Relationship Id="rId4" Type="http://schemas.openxmlformats.org/officeDocument/2006/relationships/tags" Target="../tags/tag205.xml"/><Relationship Id="rId9" Type="http://schemas.openxmlformats.org/officeDocument/2006/relationships/tags" Target="../tags/tag21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oleObject" Target="../embeddings/oleObject22.bin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slideMaster" Target="../slideMasters/slideMaster23.xml"/><Relationship Id="rId2" Type="http://schemas.openxmlformats.org/officeDocument/2006/relationships/tags" Target="../tags/tag213.xml"/><Relationship Id="rId1" Type="http://schemas.openxmlformats.org/officeDocument/2006/relationships/vmlDrawing" Target="../drawings/vmlDrawing22.v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0" Type="http://schemas.openxmlformats.org/officeDocument/2006/relationships/tags" Target="../tags/tag221.xml"/><Relationship Id="rId4" Type="http://schemas.openxmlformats.org/officeDocument/2006/relationships/tags" Target="../tags/tag215.xml"/><Relationship Id="rId9" Type="http://schemas.openxmlformats.org/officeDocument/2006/relationships/tags" Target="../tags/tag2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oleObject" Target="../embeddings/oleObject23.bin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slideMaster" Target="../slideMasters/slideMaster24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23.v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5" Type="http://schemas.openxmlformats.org/officeDocument/2006/relationships/tags" Target="../tags/tag226.xml"/><Relationship Id="rId10" Type="http://schemas.openxmlformats.org/officeDocument/2006/relationships/tags" Target="../tags/tag231.xml"/><Relationship Id="rId4" Type="http://schemas.openxmlformats.org/officeDocument/2006/relationships/tags" Target="../tags/tag225.xml"/><Relationship Id="rId9" Type="http://schemas.openxmlformats.org/officeDocument/2006/relationships/tags" Target="../tags/tag23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oleObject" Target="../embeddings/oleObject24.bin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slideMaster" Target="../slideMasters/slideMaster25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24.v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5" Type="http://schemas.openxmlformats.org/officeDocument/2006/relationships/tags" Target="../tags/tag236.xml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oleObject" Target="../embeddings/oleObject25.bin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slideMaster" Target="../slideMasters/slideMaster26.xml"/><Relationship Id="rId2" Type="http://schemas.openxmlformats.org/officeDocument/2006/relationships/tags" Target="../tags/tag243.xml"/><Relationship Id="rId1" Type="http://schemas.openxmlformats.org/officeDocument/2006/relationships/vmlDrawing" Target="../drawings/vmlDrawing25.v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0" Type="http://schemas.openxmlformats.org/officeDocument/2006/relationships/tags" Target="../tags/tag251.xml"/><Relationship Id="rId4" Type="http://schemas.openxmlformats.org/officeDocument/2006/relationships/tags" Target="../tags/tag245.xml"/><Relationship Id="rId9" Type="http://schemas.openxmlformats.org/officeDocument/2006/relationships/tags" Target="../tags/tag25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oleObject" Target="../embeddings/oleObject26.bin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12" Type="http://schemas.openxmlformats.org/officeDocument/2006/relationships/slideMaster" Target="../slideMasters/slideMaster27.xml"/><Relationship Id="rId2" Type="http://schemas.openxmlformats.org/officeDocument/2006/relationships/tags" Target="../tags/tag253.xml"/><Relationship Id="rId1" Type="http://schemas.openxmlformats.org/officeDocument/2006/relationships/vmlDrawing" Target="../drawings/vmlDrawing26.v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5" Type="http://schemas.openxmlformats.org/officeDocument/2006/relationships/tags" Target="../tags/tag256.xml"/><Relationship Id="rId10" Type="http://schemas.openxmlformats.org/officeDocument/2006/relationships/tags" Target="../tags/tag261.xml"/><Relationship Id="rId4" Type="http://schemas.openxmlformats.org/officeDocument/2006/relationships/tags" Target="../tags/tag255.xml"/><Relationship Id="rId9" Type="http://schemas.openxmlformats.org/officeDocument/2006/relationships/tags" Target="../tags/tag26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oleObject" Target="../embeddings/oleObject27.bin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12" Type="http://schemas.openxmlformats.org/officeDocument/2006/relationships/slideMaster" Target="../slideMasters/slideMaster28.xml"/><Relationship Id="rId2" Type="http://schemas.openxmlformats.org/officeDocument/2006/relationships/tags" Target="../tags/tag263.xml"/><Relationship Id="rId1" Type="http://schemas.openxmlformats.org/officeDocument/2006/relationships/vmlDrawing" Target="../drawings/vmlDrawing27.v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5" Type="http://schemas.openxmlformats.org/officeDocument/2006/relationships/tags" Target="../tags/tag266.xml"/><Relationship Id="rId10" Type="http://schemas.openxmlformats.org/officeDocument/2006/relationships/tags" Target="../tags/tag271.xml"/><Relationship Id="rId4" Type="http://schemas.openxmlformats.org/officeDocument/2006/relationships/tags" Target="../tags/tag265.xml"/><Relationship Id="rId9" Type="http://schemas.openxmlformats.org/officeDocument/2006/relationships/tags" Target="../tags/tag27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oleObject" Target="../embeddings/oleObject28.bin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slideMaster" Target="../slideMasters/slideMaster29.xml"/><Relationship Id="rId2" Type="http://schemas.openxmlformats.org/officeDocument/2006/relationships/tags" Target="../tags/tag273.xml"/><Relationship Id="rId1" Type="http://schemas.openxmlformats.org/officeDocument/2006/relationships/vmlDrawing" Target="../drawings/vmlDrawing28.v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5" Type="http://schemas.openxmlformats.org/officeDocument/2006/relationships/tags" Target="../tags/tag276.xml"/><Relationship Id="rId10" Type="http://schemas.openxmlformats.org/officeDocument/2006/relationships/tags" Target="../tags/tag281.xml"/><Relationship Id="rId4" Type="http://schemas.openxmlformats.org/officeDocument/2006/relationships/tags" Target="../tags/tag275.xml"/><Relationship Id="rId9" Type="http://schemas.openxmlformats.org/officeDocument/2006/relationships/tags" Target="../tags/tag28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oleObject" Target="../embeddings/oleObject2.bin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Layouts/_rels/slideLayout360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oleObject" Target="../embeddings/oleObject29.bin"/><Relationship Id="rId3" Type="http://schemas.openxmlformats.org/officeDocument/2006/relationships/tags" Target="../tags/tag284.xml"/><Relationship Id="rId7" Type="http://schemas.openxmlformats.org/officeDocument/2006/relationships/tags" Target="../tags/tag288.xml"/><Relationship Id="rId12" Type="http://schemas.openxmlformats.org/officeDocument/2006/relationships/slideMaster" Target="../slideMasters/slideMaster30.xml"/><Relationship Id="rId2" Type="http://schemas.openxmlformats.org/officeDocument/2006/relationships/tags" Target="../tags/tag283.xml"/><Relationship Id="rId1" Type="http://schemas.openxmlformats.org/officeDocument/2006/relationships/vmlDrawing" Target="../drawings/vmlDrawing29.v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5" Type="http://schemas.openxmlformats.org/officeDocument/2006/relationships/tags" Target="../tags/tag286.xml"/><Relationship Id="rId10" Type="http://schemas.openxmlformats.org/officeDocument/2006/relationships/tags" Target="../tags/tag291.xml"/><Relationship Id="rId4" Type="http://schemas.openxmlformats.org/officeDocument/2006/relationships/tags" Target="../tags/tag285.xml"/><Relationship Id="rId9" Type="http://schemas.openxmlformats.org/officeDocument/2006/relationships/tags" Target="../tags/tag29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oleObject" Target="../embeddings/oleObject30.bin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12" Type="http://schemas.openxmlformats.org/officeDocument/2006/relationships/slideMaster" Target="../slideMasters/slideMaster31.xml"/><Relationship Id="rId2" Type="http://schemas.openxmlformats.org/officeDocument/2006/relationships/tags" Target="../tags/tag293.xml"/><Relationship Id="rId1" Type="http://schemas.openxmlformats.org/officeDocument/2006/relationships/vmlDrawing" Target="../drawings/vmlDrawing30.v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5" Type="http://schemas.openxmlformats.org/officeDocument/2006/relationships/tags" Target="../tags/tag296.xml"/><Relationship Id="rId10" Type="http://schemas.openxmlformats.org/officeDocument/2006/relationships/tags" Target="../tags/tag301.xml"/><Relationship Id="rId4" Type="http://schemas.openxmlformats.org/officeDocument/2006/relationships/tags" Target="../tags/tag295.xml"/><Relationship Id="rId9" Type="http://schemas.openxmlformats.org/officeDocument/2006/relationships/tags" Target="../tags/tag300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oleObject" Target="../embeddings/oleObject31.bin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12" Type="http://schemas.openxmlformats.org/officeDocument/2006/relationships/slideMaster" Target="../slideMasters/slideMaster32.xml"/><Relationship Id="rId2" Type="http://schemas.openxmlformats.org/officeDocument/2006/relationships/tags" Target="../tags/tag303.xml"/><Relationship Id="rId1" Type="http://schemas.openxmlformats.org/officeDocument/2006/relationships/vmlDrawing" Target="../drawings/vmlDrawing31.v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5" Type="http://schemas.openxmlformats.org/officeDocument/2006/relationships/tags" Target="../tags/tag306.xml"/><Relationship Id="rId10" Type="http://schemas.openxmlformats.org/officeDocument/2006/relationships/tags" Target="../tags/tag311.xml"/><Relationship Id="rId4" Type="http://schemas.openxmlformats.org/officeDocument/2006/relationships/tags" Target="../tags/tag305.xml"/><Relationship Id="rId9" Type="http://schemas.openxmlformats.org/officeDocument/2006/relationships/tags" Target="../tags/tag31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6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oleObject" Target="../embeddings/oleObject32.bin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12" Type="http://schemas.openxmlformats.org/officeDocument/2006/relationships/slideMaster" Target="../slideMasters/slideMaster33.xml"/><Relationship Id="rId2" Type="http://schemas.openxmlformats.org/officeDocument/2006/relationships/tags" Target="../tags/tag313.xml"/><Relationship Id="rId1" Type="http://schemas.openxmlformats.org/officeDocument/2006/relationships/vmlDrawing" Target="../drawings/vmlDrawing32.v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5" Type="http://schemas.openxmlformats.org/officeDocument/2006/relationships/tags" Target="../tags/tag316.xml"/><Relationship Id="rId10" Type="http://schemas.openxmlformats.org/officeDocument/2006/relationships/tags" Target="../tags/tag321.xml"/><Relationship Id="rId4" Type="http://schemas.openxmlformats.org/officeDocument/2006/relationships/tags" Target="../tags/tag315.xml"/><Relationship Id="rId9" Type="http://schemas.openxmlformats.org/officeDocument/2006/relationships/tags" Target="../tags/tag32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8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oleObject" Target="../embeddings/oleObject33.bin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slideMaster" Target="../slideMasters/slideMaster34.xml"/><Relationship Id="rId2" Type="http://schemas.openxmlformats.org/officeDocument/2006/relationships/tags" Target="../tags/tag323.xml"/><Relationship Id="rId1" Type="http://schemas.openxmlformats.org/officeDocument/2006/relationships/vmlDrawing" Target="../drawings/vmlDrawing33.v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5" Type="http://schemas.openxmlformats.org/officeDocument/2006/relationships/tags" Target="../tags/tag326.xml"/><Relationship Id="rId10" Type="http://schemas.openxmlformats.org/officeDocument/2006/relationships/tags" Target="../tags/tag331.xml"/><Relationship Id="rId4" Type="http://schemas.openxmlformats.org/officeDocument/2006/relationships/tags" Target="../tags/tag325.xml"/><Relationship Id="rId9" Type="http://schemas.openxmlformats.org/officeDocument/2006/relationships/tags" Target="../tags/tag330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oleObject" Target="../embeddings/oleObject34.bin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slideMaster" Target="../slideMasters/slideMaster35.xml"/><Relationship Id="rId2" Type="http://schemas.openxmlformats.org/officeDocument/2006/relationships/tags" Target="../tags/tag333.xml"/><Relationship Id="rId1" Type="http://schemas.openxmlformats.org/officeDocument/2006/relationships/vmlDrawing" Target="../drawings/vmlDrawing34.v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0" Type="http://schemas.openxmlformats.org/officeDocument/2006/relationships/tags" Target="../tags/tag341.xml"/><Relationship Id="rId4" Type="http://schemas.openxmlformats.org/officeDocument/2006/relationships/tags" Target="../tags/tag335.xml"/><Relationship Id="rId9" Type="http://schemas.openxmlformats.org/officeDocument/2006/relationships/tags" Target="../tags/tag340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2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oleObject" Target="../embeddings/oleObject35.bin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12" Type="http://schemas.openxmlformats.org/officeDocument/2006/relationships/slideMaster" Target="../slideMasters/slideMaster36.xml"/><Relationship Id="rId2" Type="http://schemas.openxmlformats.org/officeDocument/2006/relationships/tags" Target="../tags/tag343.xml"/><Relationship Id="rId1" Type="http://schemas.openxmlformats.org/officeDocument/2006/relationships/vmlDrawing" Target="../drawings/vmlDrawing35.v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5" Type="http://schemas.openxmlformats.org/officeDocument/2006/relationships/tags" Target="../tags/tag346.xml"/><Relationship Id="rId10" Type="http://schemas.openxmlformats.org/officeDocument/2006/relationships/tags" Target="../tags/tag351.xml"/><Relationship Id="rId4" Type="http://schemas.openxmlformats.org/officeDocument/2006/relationships/tags" Target="../tags/tag345.xml"/><Relationship Id="rId9" Type="http://schemas.openxmlformats.org/officeDocument/2006/relationships/tags" Target="../tags/tag35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4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13" Type="http://schemas.openxmlformats.org/officeDocument/2006/relationships/oleObject" Target="../embeddings/oleObject36.bin"/><Relationship Id="rId3" Type="http://schemas.openxmlformats.org/officeDocument/2006/relationships/tags" Target="../tags/tag354.xml"/><Relationship Id="rId7" Type="http://schemas.openxmlformats.org/officeDocument/2006/relationships/tags" Target="../tags/tag358.xml"/><Relationship Id="rId12" Type="http://schemas.openxmlformats.org/officeDocument/2006/relationships/slideMaster" Target="../slideMasters/slideMaster37.xml"/><Relationship Id="rId2" Type="http://schemas.openxmlformats.org/officeDocument/2006/relationships/tags" Target="../tags/tag353.xml"/><Relationship Id="rId1" Type="http://schemas.openxmlformats.org/officeDocument/2006/relationships/vmlDrawing" Target="../drawings/vmlDrawing36.v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5" Type="http://schemas.openxmlformats.org/officeDocument/2006/relationships/tags" Target="../tags/tag356.xml"/><Relationship Id="rId10" Type="http://schemas.openxmlformats.org/officeDocument/2006/relationships/tags" Target="../tags/tag361.xml"/><Relationship Id="rId4" Type="http://schemas.openxmlformats.org/officeDocument/2006/relationships/tags" Target="../tags/tag355.xml"/><Relationship Id="rId9" Type="http://schemas.openxmlformats.org/officeDocument/2006/relationships/tags" Target="../tags/tag36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6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oleObject" Target="../embeddings/oleObject37.bin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12" Type="http://schemas.openxmlformats.org/officeDocument/2006/relationships/slideMaster" Target="../slideMasters/slideMaster38.xml"/><Relationship Id="rId2" Type="http://schemas.openxmlformats.org/officeDocument/2006/relationships/tags" Target="../tags/tag363.xml"/><Relationship Id="rId1" Type="http://schemas.openxmlformats.org/officeDocument/2006/relationships/vmlDrawing" Target="../drawings/vmlDrawing37.v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5" Type="http://schemas.openxmlformats.org/officeDocument/2006/relationships/tags" Target="../tags/tag366.xml"/><Relationship Id="rId10" Type="http://schemas.openxmlformats.org/officeDocument/2006/relationships/tags" Target="../tags/tag371.xml"/><Relationship Id="rId4" Type="http://schemas.openxmlformats.org/officeDocument/2006/relationships/tags" Target="../tags/tag365.xml"/><Relationship Id="rId9" Type="http://schemas.openxmlformats.org/officeDocument/2006/relationships/tags" Target="../tags/tag37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8.xml.rels><?xml version="1.0" encoding="UTF-8" standalone="yes"?>
<Relationships xmlns="http://schemas.openxmlformats.org/package/2006/relationships"><Relationship Id="rId8" Type="http://schemas.openxmlformats.org/officeDocument/2006/relationships/tags" Target="../tags/tag379.xml"/><Relationship Id="rId13" Type="http://schemas.openxmlformats.org/officeDocument/2006/relationships/oleObject" Target="../embeddings/oleObject38.bin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12" Type="http://schemas.openxmlformats.org/officeDocument/2006/relationships/slideMaster" Target="../slideMasters/slideMaster39.xml"/><Relationship Id="rId2" Type="http://schemas.openxmlformats.org/officeDocument/2006/relationships/tags" Target="../tags/tag373.xml"/><Relationship Id="rId1" Type="http://schemas.openxmlformats.org/officeDocument/2006/relationships/vmlDrawing" Target="../drawings/vmlDrawing38.vml"/><Relationship Id="rId6" Type="http://schemas.openxmlformats.org/officeDocument/2006/relationships/tags" Target="../tags/tag377.xml"/><Relationship Id="rId11" Type="http://schemas.openxmlformats.org/officeDocument/2006/relationships/tags" Target="../tags/tag382.xml"/><Relationship Id="rId5" Type="http://schemas.openxmlformats.org/officeDocument/2006/relationships/tags" Target="../tags/tag376.xml"/><Relationship Id="rId10" Type="http://schemas.openxmlformats.org/officeDocument/2006/relationships/tags" Target="../tags/tag381.xml"/><Relationship Id="rId4" Type="http://schemas.openxmlformats.org/officeDocument/2006/relationships/tags" Target="../tags/tag375.xml"/><Relationship Id="rId9" Type="http://schemas.openxmlformats.org/officeDocument/2006/relationships/tags" Target="../tags/tag380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oleObject" Target="../embeddings/oleObject3.bin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3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Layouts/_rels/slideLayout480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oleObject" Target="../embeddings/oleObject39.bin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12" Type="http://schemas.openxmlformats.org/officeDocument/2006/relationships/slideMaster" Target="../slideMasters/slideMaster40.xml"/><Relationship Id="rId2" Type="http://schemas.openxmlformats.org/officeDocument/2006/relationships/tags" Target="../tags/tag383.xml"/><Relationship Id="rId1" Type="http://schemas.openxmlformats.org/officeDocument/2006/relationships/vmlDrawing" Target="../drawings/vmlDrawing39.v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5" Type="http://schemas.openxmlformats.org/officeDocument/2006/relationships/tags" Target="../tags/tag386.xml"/><Relationship Id="rId10" Type="http://schemas.openxmlformats.org/officeDocument/2006/relationships/tags" Target="../tags/tag391.xml"/><Relationship Id="rId4" Type="http://schemas.openxmlformats.org/officeDocument/2006/relationships/tags" Target="../tags/tag385.xml"/><Relationship Id="rId9" Type="http://schemas.openxmlformats.org/officeDocument/2006/relationships/tags" Target="../tags/tag390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2.xml.rels><?xml version="1.0" encoding="UTF-8" standalone="yes"?>
<Relationships xmlns="http://schemas.openxmlformats.org/package/2006/relationships"><Relationship Id="rId8" Type="http://schemas.openxmlformats.org/officeDocument/2006/relationships/tags" Target="../tags/tag399.xml"/><Relationship Id="rId13" Type="http://schemas.openxmlformats.org/officeDocument/2006/relationships/oleObject" Target="../embeddings/oleObject40.bin"/><Relationship Id="rId3" Type="http://schemas.openxmlformats.org/officeDocument/2006/relationships/tags" Target="../tags/tag394.xml"/><Relationship Id="rId7" Type="http://schemas.openxmlformats.org/officeDocument/2006/relationships/tags" Target="../tags/tag398.xml"/><Relationship Id="rId12" Type="http://schemas.openxmlformats.org/officeDocument/2006/relationships/slideMaster" Target="../slideMasters/slideMaster41.xml"/><Relationship Id="rId2" Type="http://schemas.openxmlformats.org/officeDocument/2006/relationships/tags" Target="../tags/tag393.xml"/><Relationship Id="rId1" Type="http://schemas.openxmlformats.org/officeDocument/2006/relationships/vmlDrawing" Target="../drawings/vmlDrawing40.vml"/><Relationship Id="rId6" Type="http://schemas.openxmlformats.org/officeDocument/2006/relationships/tags" Target="../tags/tag397.xml"/><Relationship Id="rId11" Type="http://schemas.openxmlformats.org/officeDocument/2006/relationships/tags" Target="../tags/tag402.xml"/><Relationship Id="rId5" Type="http://schemas.openxmlformats.org/officeDocument/2006/relationships/tags" Target="../tags/tag396.xml"/><Relationship Id="rId10" Type="http://schemas.openxmlformats.org/officeDocument/2006/relationships/tags" Target="../tags/tag401.xml"/><Relationship Id="rId4" Type="http://schemas.openxmlformats.org/officeDocument/2006/relationships/tags" Target="../tags/tag395.xml"/><Relationship Id="rId9" Type="http://schemas.openxmlformats.org/officeDocument/2006/relationships/tags" Target="../tags/tag400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4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oleObject" Target="../embeddings/oleObject41.bin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12" Type="http://schemas.openxmlformats.org/officeDocument/2006/relationships/slideMaster" Target="../slideMasters/slideMaster42.xml"/><Relationship Id="rId2" Type="http://schemas.openxmlformats.org/officeDocument/2006/relationships/tags" Target="../tags/tag403.xml"/><Relationship Id="rId1" Type="http://schemas.openxmlformats.org/officeDocument/2006/relationships/vmlDrawing" Target="../drawings/vmlDrawing41.v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5" Type="http://schemas.openxmlformats.org/officeDocument/2006/relationships/tags" Target="../tags/tag406.xml"/><Relationship Id="rId10" Type="http://schemas.openxmlformats.org/officeDocument/2006/relationships/tags" Target="../tags/tag411.xml"/><Relationship Id="rId4" Type="http://schemas.openxmlformats.org/officeDocument/2006/relationships/tags" Target="../tags/tag405.xml"/><Relationship Id="rId9" Type="http://schemas.openxmlformats.org/officeDocument/2006/relationships/tags" Target="../tags/tag410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6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oleObject" Target="../embeddings/oleObject42.bin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12" Type="http://schemas.openxmlformats.org/officeDocument/2006/relationships/slideMaster" Target="../slideMasters/slideMaster43.xml"/><Relationship Id="rId2" Type="http://schemas.openxmlformats.org/officeDocument/2006/relationships/tags" Target="../tags/tag413.xml"/><Relationship Id="rId1" Type="http://schemas.openxmlformats.org/officeDocument/2006/relationships/vmlDrawing" Target="../drawings/vmlDrawing42.v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5" Type="http://schemas.openxmlformats.org/officeDocument/2006/relationships/tags" Target="../tags/tag416.xml"/><Relationship Id="rId10" Type="http://schemas.openxmlformats.org/officeDocument/2006/relationships/tags" Target="../tags/tag421.xml"/><Relationship Id="rId4" Type="http://schemas.openxmlformats.org/officeDocument/2006/relationships/tags" Target="../tags/tag415.xml"/><Relationship Id="rId9" Type="http://schemas.openxmlformats.org/officeDocument/2006/relationships/tags" Target="../tags/tag420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8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13" Type="http://schemas.openxmlformats.org/officeDocument/2006/relationships/oleObject" Target="../embeddings/oleObject43.bin"/><Relationship Id="rId3" Type="http://schemas.openxmlformats.org/officeDocument/2006/relationships/tags" Target="../tags/tag424.xml"/><Relationship Id="rId7" Type="http://schemas.openxmlformats.org/officeDocument/2006/relationships/tags" Target="../tags/tag428.xml"/><Relationship Id="rId12" Type="http://schemas.openxmlformats.org/officeDocument/2006/relationships/slideMaster" Target="../slideMasters/slideMaster44.xml"/><Relationship Id="rId2" Type="http://schemas.openxmlformats.org/officeDocument/2006/relationships/tags" Target="../tags/tag423.xml"/><Relationship Id="rId1" Type="http://schemas.openxmlformats.org/officeDocument/2006/relationships/vmlDrawing" Target="../drawings/vmlDrawing43.v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5" Type="http://schemas.openxmlformats.org/officeDocument/2006/relationships/tags" Target="../tags/tag426.xml"/><Relationship Id="rId10" Type="http://schemas.openxmlformats.org/officeDocument/2006/relationships/tags" Target="../tags/tag431.xml"/><Relationship Id="rId4" Type="http://schemas.openxmlformats.org/officeDocument/2006/relationships/tags" Target="../tags/tag425.xml"/><Relationship Id="rId9" Type="http://schemas.openxmlformats.org/officeDocument/2006/relationships/tags" Target="../tags/tag43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1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oleObject" Target="../embeddings/oleObject44.bin"/><Relationship Id="rId3" Type="http://schemas.openxmlformats.org/officeDocument/2006/relationships/tags" Target="../tags/tag434.xml"/><Relationship Id="rId7" Type="http://schemas.openxmlformats.org/officeDocument/2006/relationships/tags" Target="../tags/tag438.xml"/><Relationship Id="rId12" Type="http://schemas.openxmlformats.org/officeDocument/2006/relationships/slideMaster" Target="../slideMasters/slideMaster46.xml"/><Relationship Id="rId2" Type="http://schemas.openxmlformats.org/officeDocument/2006/relationships/tags" Target="../tags/tag433.xml"/><Relationship Id="rId1" Type="http://schemas.openxmlformats.org/officeDocument/2006/relationships/vmlDrawing" Target="../drawings/vmlDrawing44.v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5" Type="http://schemas.openxmlformats.org/officeDocument/2006/relationships/tags" Target="../tags/tag436.xml"/><Relationship Id="rId10" Type="http://schemas.openxmlformats.org/officeDocument/2006/relationships/tags" Target="../tags/tag441.xml"/><Relationship Id="rId4" Type="http://schemas.openxmlformats.org/officeDocument/2006/relationships/tags" Target="../tags/tag435.xml"/><Relationship Id="rId9" Type="http://schemas.openxmlformats.org/officeDocument/2006/relationships/tags" Target="../tags/tag44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3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oleObject" Target="../embeddings/oleObject45.bin"/><Relationship Id="rId3" Type="http://schemas.openxmlformats.org/officeDocument/2006/relationships/tags" Target="../tags/tag444.xml"/><Relationship Id="rId7" Type="http://schemas.openxmlformats.org/officeDocument/2006/relationships/tags" Target="../tags/tag448.xml"/><Relationship Id="rId12" Type="http://schemas.openxmlformats.org/officeDocument/2006/relationships/slideMaster" Target="../slideMasters/slideMaster47.xml"/><Relationship Id="rId2" Type="http://schemas.openxmlformats.org/officeDocument/2006/relationships/tags" Target="../tags/tag443.xml"/><Relationship Id="rId1" Type="http://schemas.openxmlformats.org/officeDocument/2006/relationships/vmlDrawing" Target="../drawings/vmlDrawing45.v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5" Type="http://schemas.openxmlformats.org/officeDocument/2006/relationships/tags" Target="../tags/tag446.xml"/><Relationship Id="rId10" Type="http://schemas.openxmlformats.org/officeDocument/2006/relationships/tags" Target="../tags/tag451.xml"/><Relationship Id="rId4" Type="http://schemas.openxmlformats.org/officeDocument/2006/relationships/tags" Target="../tags/tag445.xml"/><Relationship Id="rId9" Type="http://schemas.openxmlformats.org/officeDocument/2006/relationships/tags" Target="../tags/tag45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oleObject" Target="../embeddings/oleObject4.bin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33.xml"/><Relationship Id="rId1" Type="http://schemas.openxmlformats.org/officeDocument/2006/relationships/vmlDrawing" Target="../drawings/vmlDrawing4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oleObject" Target="../embeddings/oleObject5.bin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43.xml"/><Relationship Id="rId1" Type="http://schemas.openxmlformats.org/officeDocument/2006/relationships/vmlDrawing" Target="../drawings/vmlDrawing5.v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oleObject" Target="../embeddings/oleObject6.bin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53.xml"/><Relationship Id="rId1" Type="http://schemas.openxmlformats.org/officeDocument/2006/relationships/vmlDrawing" Target="../drawings/vmlDrawing6.v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oleObject" Target="../embeddings/oleObject7.bin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slideMaster" Target="../slideMasters/slideMaster8.xml"/><Relationship Id="rId2" Type="http://schemas.openxmlformats.org/officeDocument/2006/relationships/tags" Target="../tags/tag63.xml"/><Relationship Id="rId1" Type="http://schemas.openxmlformats.org/officeDocument/2006/relationships/vmlDrawing" Target="../drawings/vmlDrawing7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1C30D-7613-4F55-A1E0-17D68A9DC185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27F05-BD7E-4E80-A164-B26118AFE9E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1B58F-6389-4589-9DF7-CDEF4DBA1CE1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EDDB82-16CF-498B-894E-64F666242A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64AD-02C5-43D8-9B47-9EC983C769A8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7168BD-1292-42CB-B8B6-E7B856D8CF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0735B-CEB5-4762-859C-11BAF890285B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6C2BA3-8C5F-4DD3-AB56-2B767AC605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AB52E-B26E-4446-81E5-20B8B3817B33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0F45C4-0537-400C-ABBF-E438FC2742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8EBA5-3E0E-4BBF-8D34-1E1D16A5BDA7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AB454B-78F0-4BB7-87CD-11BEC26142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2DF7-6D07-4923-9B62-D8C5CC74DA3D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B123E9-E4CB-4713-ABA3-05BC139757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868B-0832-4E71-959C-431B1EB628F7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8C2EA9-4D2D-4BCB-99B9-9D9798855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A29A3-99CF-4C62-ADF5-2606735A347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D800A9-D33F-410E-A38D-BC3F76E591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41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60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C21995A2-6E51-4D98-8095-00BAF905FF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C1B8-4ADD-409C-A476-A8504DC7966C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076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C555D-AE2D-4E84-9FAB-FCA2E8101A31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EBCC5-D054-4BBE-9756-F8AB4721B11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16881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BAB24-CC08-4C9B-9238-7A34044F6CB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99629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2774-F8F2-4951-B3A5-1A9EDB376799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61377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2C69A-9A7E-477C-B4F7-71CA080274BC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40544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5350-6211-4166-B448-B9E5127EC99D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51032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7F7E-487B-4B7A-A1F3-7E3E01985E88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40948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0D942-6C6A-4078-AFAB-D4F02DE4BC74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43329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40E8-02FC-4A0F-9793-8F4660BB5698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17015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B5A9-A03E-4327-8D1B-5F65B6990EB4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17077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FABD-158B-4D96-9F77-D3E5B891904E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434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27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60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21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45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930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C5EC-3477-49F4-B1A1-548AB8F1EA0E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28465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518D-FDE1-4188-A4C6-22F18CFF69F8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47199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6840-0E87-4D7E-8B64-FF5115DA37D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92517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E4E9-A339-466D-A2F6-DAFA919831B2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13000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F5016-3397-40B8-A218-341D1DCC92B7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43008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81A8-65C3-4897-8CA3-B2757FC00946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79942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62FD-8755-4E90-9A22-1DDA3BE31EAD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68415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E228-4C26-4E0B-93B3-D27E764FF6BE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86703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A549-DFB7-4B19-A202-580307FD88EE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7904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23" y="2840582"/>
            <a:ext cx="138176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15" y="5181600"/>
            <a:ext cx="11379202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B3FE-CC22-43F5-BB61-F26C326D6EF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074E-FA6B-4975-84CF-ECD251640C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D13F3-F63F-4600-9525-098CD3F35B54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9526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7966F-9425-40BB-8C06-33D5763FDDE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61197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30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41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805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71D8-817F-4679-86A7-7904B8242B13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05518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30FD-7DD2-4BF9-A8DA-E01651727AA9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00905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E875-3F4D-4310-BE28-BBF29FE3A5E8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6043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C576-DFF2-4189-AF7A-5E572B7F36C9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04218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108B6-0A90-4B74-9A72-06AEE8BBE68D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0657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C019-FE23-4E46-AB78-1AB6B0DB6078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31013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768A0-8242-49E6-84D0-490EA807CBA0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9468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1CF0D-76B7-4B58-9D75-FC180F5F68F6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B41F-C845-4795-B0A4-E97F8BE1E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BEC7-5416-43C8-9685-381C29FDC6F6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36426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4CA8-DC49-44AA-AE51-7D9DC8BEB8AB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03978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67AFC-687B-4238-9718-2983C95863C9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48155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F74B5-2252-442F-A18A-C61C802301F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198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72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41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589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F212A-8758-4B79-BE5C-453BEB6C159D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4729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3E2CB-E01D-421F-AD41-8375C6FA10B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49129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710D-473A-49BC-94AF-97DA776742E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47287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9749-7654-4CEA-A057-B17E70BD8970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04203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4D61-2F64-4D75-9723-C05C5103E019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5911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114" y="5875867"/>
            <a:ext cx="13817600" cy="181610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4114" y="3875655"/>
            <a:ext cx="13817600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9E90-A863-4A9F-A2B6-16BC2114E61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C6495-8831-49B3-AA52-1EDA962D99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23CFE-EC85-4508-8828-576D961CCCB0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83844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1F5F4-C930-4AD7-AE98-D054AF9C679E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81904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27A0-32CE-4922-A213-B66E0FB19B03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53684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F2C7-2648-4B8D-8D79-F020FEDB45DD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5300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09E5-7279-4590-8F23-70EFFFF920D1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94821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AE28-056D-438E-B398-60A61C3ACBB1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67723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4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41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0468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DCE83-4D29-4D67-B9EE-3CA0482B5A3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95367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B1CA-3361-4D56-9F2B-C91F6FE4FBA3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64656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A9EC6-80C2-4BEB-9FE4-F480B042C907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5166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16" y="2844829"/>
            <a:ext cx="5350933" cy="804545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31474" y="2844829"/>
            <a:ext cx="5350933" cy="804545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05121-5409-473A-BF7A-C6EE218AEE48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437DE-5F3B-42EC-BF0A-F3E8511DB2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0D00-5E53-4191-A5B3-CA544E514083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4257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FAD7-BB07-468B-87E0-2E413DDFD40B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53538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FFE9-FB33-46A8-B482-5D0FC466DD0B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99224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19640-7D66-4B78-ABDE-2CDE6FA5E603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02896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DF3F-0EA2-4876-BBC3-6D58E0D3BC09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3371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F92A7-67B3-4E79-AE3D-07B3B8B8A120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89668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7C4E5-902E-4450-808F-1001B69371A3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99210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301A1-C671-42A0-807A-98E73C70B1B1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69938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38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40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076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63C7-52D6-4F99-ACCC-7A4E74D826DE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5790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13" y="366184"/>
            <a:ext cx="14630402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6" y="2046817"/>
            <a:ext cx="7182556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61" indent="0">
              <a:buNone/>
              <a:defRPr sz="2400" b="1"/>
            </a:lvl3pPr>
            <a:lvl4pPr marL="1828744" indent="0">
              <a:buNone/>
              <a:defRPr sz="2100" b="1"/>
            </a:lvl4pPr>
            <a:lvl5pPr marL="2438323" indent="0">
              <a:buNone/>
              <a:defRPr sz="2100" b="1"/>
            </a:lvl5pPr>
            <a:lvl6pPr marL="3047905" indent="0">
              <a:buNone/>
              <a:defRPr sz="2100" b="1"/>
            </a:lvl6pPr>
            <a:lvl7pPr marL="3657488" indent="0">
              <a:buNone/>
              <a:defRPr sz="2100" b="1"/>
            </a:lvl7pPr>
            <a:lvl8pPr marL="4267070" indent="0">
              <a:buNone/>
              <a:defRPr sz="2100" b="1"/>
            </a:lvl8pPr>
            <a:lvl9pPr marL="4876649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2806" y="2899833"/>
            <a:ext cx="7182556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57844" y="2046817"/>
            <a:ext cx="7185378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61" indent="0">
              <a:buNone/>
              <a:defRPr sz="2400" b="1"/>
            </a:lvl3pPr>
            <a:lvl4pPr marL="1828744" indent="0">
              <a:buNone/>
              <a:defRPr sz="2100" b="1"/>
            </a:lvl4pPr>
            <a:lvl5pPr marL="2438323" indent="0">
              <a:buNone/>
              <a:defRPr sz="2100" b="1"/>
            </a:lvl5pPr>
            <a:lvl6pPr marL="3047905" indent="0">
              <a:buNone/>
              <a:defRPr sz="2100" b="1"/>
            </a:lvl6pPr>
            <a:lvl7pPr marL="3657488" indent="0">
              <a:buNone/>
              <a:defRPr sz="2100" b="1"/>
            </a:lvl7pPr>
            <a:lvl8pPr marL="4267070" indent="0">
              <a:buNone/>
              <a:defRPr sz="2100" b="1"/>
            </a:lvl8pPr>
            <a:lvl9pPr marL="4876649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257844" y="2899833"/>
            <a:ext cx="7185378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3A247-2405-4058-9700-37B0F7BBCC6D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2137-1EC6-48FD-AB40-594B290B8F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6D1F-F267-43AE-B3B7-B59A1E8B4EDC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30602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F863B-5016-40E0-9747-C66A7AA90E2B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1522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44A8B-0C5C-4B58-B78A-B4D8853E4F2F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83861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AE66F-AFD2-4F24-B6AD-3882EFCB99CB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83160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42F1C-732E-4B5F-8745-BAED5DC15834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57138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7345-0FC7-4786-82F3-2AE18A5DD264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51201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C9AA-C66E-437E-A757-22242F0074E0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88039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EA7C-E26C-477C-BE3E-8E664D199AB6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43042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5BE9-7D0B-4E2D-ABE7-3C89A162B99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99925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761C-3B09-4956-A9EF-337E5BDB75E5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8842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5EB1-F3F3-4871-BAC1-3D7D0630A553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32F3-0CAF-4E87-99FF-CFE6DC055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38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8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2923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9FCA-564C-4999-84E1-FECD125D71DB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68035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A2C54-7745-48FB-9D47-6F88787208AD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07476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C2CD-874D-40E1-BE42-D496213937EB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91726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51E0-EC55-4576-ADE3-790C9AD214BC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97526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8DC9-B55D-4D62-A71E-74CB1932FD31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30917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BEB3-8146-4DD1-97F4-A690FB8C44D5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88102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C957-5C10-4782-955B-44F6E208241A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47142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4DFA-921B-4E3A-BDCE-E16BADC3D624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4252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33EE-4BA4-4A89-B304-4BA3E7EA44DC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0210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82D-D318-4379-9306-0AA2A35FC51B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D724-A3B4-45F2-B086-011148A44C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E4D46-A3DB-47E3-A653-8542C0FFEAC8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2197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D0AC7-8DF6-49D6-B364-46A11F9F085A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3924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40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7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7528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14ED1-D1B8-48C3-85C2-3BA2403AF49C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05517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B9167-4391-445C-A432-D82F58C31E45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84167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B3807-CE6C-43B7-97A7-E2FD80B2B12A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09160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B047-ADF2-4B1D-A4B9-AD269559745F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7002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726D-DAAC-44D7-B73A-A3978413FA27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82681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FEB0E-7F8C-4438-AD7A-5445E2DCD7D3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07257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8BAC-C6CB-45E7-8D22-A3C13D9D0C5E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5092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25975-9BCE-4C06-8D30-4B4449967207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25" y="364067"/>
            <a:ext cx="5348114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5683" y="364082"/>
            <a:ext cx="9087557" cy="780415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25" y="1913503"/>
            <a:ext cx="5348114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61" indent="0">
              <a:buNone/>
              <a:defRPr sz="1300"/>
            </a:lvl3pPr>
            <a:lvl4pPr marL="1828744" indent="0">
              <a:buNone/>
              <a:defRPr sz="1300"/>
            </a:lvl4pPr>
            <a:lvl5pPr marL="2438323" indent="0">
              <a:buNone/>
              <a:defRPr sz="1300"/>
            </a:lvl5pPr>
            <a:lvl6pPr marL="3047905" indent="0">
              <a:buNone/>
              <a:defRPr sz="1300"/>
            </a:lvl6pPr>
            <a:lvl7pPr marL="3657488" indent="0">
              <a:buNone/>
              <a:defRPr sz="1300"/>
            </a:lvl7pPr>
            <a:lvl8pPr marL="4267070" indent="0">
              <a:buNone/>
              <a:defRPr sz="1300"/>
            </a:lvl8pPr>
            <a:lvl9pPr marL="4876649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610E-4284-4EFF-8644-37026B7F8098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30D3-5C46-4D95-9E55-79F850D25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E050-1797-4771-B77D-B8C6672E8E11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52003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8696-E51F-4FEA-BCA6-E6BB7DD2A12D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14970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15E16-6795-4590-97C7-5580B1AB740B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3484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F9525-F187-4CA1-8E28-90DE46BB833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4843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2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4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87164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BD2C-3DB4-4A78-84A6-AFC0D1BDEFA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69481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1E21-2BAC-4761-AD2A-3F3695C28FFE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03106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0A2B-D7EF-4FFE-92FE-02E7886717E4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78476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C945-0C8F-4E10-871E-3B3A6C49D5BA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1197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5DD7D-5063-4E01-9656-88EBFD0F2CE6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4268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297" y="6400829"/>
            <a:ext cx="9753600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86297" y="817033"/>
            <a:ext cx="9753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61" indent="0">
              <a:buNone/>
              <a:defRPr sz="3200"/>
            </a:lvl3pPr>
            <a:lvl4pPr marL="1828744" indent="0">
              <a:buNone/>
              <a:defRPr sz="2700"/>
            </a:lvl4pPr>
            <a:lvl5pPr marL="2438323" indent="0">
              <a:buNone/>
              <a:defRPr sz="2700"/>
            </a:lvl5pPr>
            <a:lvl6pPr marL="3047905" indent="0">
              <a:buNone/>
              <a:defRPr sz="2700"/>
            </a:lvl6pPr>
            <a:lvl7pPr marL="3657488" indent="0">
              <a:buNone/>
              <a:defRPr sz="2700"/>
            </a:lvl7pPr>
            <a:lvl8pPr marL="4267070" indent="0">
              <a:buNone/>
              <a:defRPr sz="2700"/>
            </a:lvl8pPr>
            <a:lvl9pPr marL="4876649" indent="0">
              <a:buNone/>
              <a:defRPr sz="27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86297" y="7156456"/>
            <a:ext cx="9753600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61" indent="0">
              <a:buNone/>
              <a:defRPr sz="1300"/>
            </a:lvl3pPr>
            <a:lvl4pPr marL="1828744" indent="0">
              <a:buNone/>
              <a:defRPr sz="1300"/>
            </a:lvl4pPr>
            <a:lvl5pPr marL="2438323" indent="0">
              <a:buNone/>
              <a:defRPr sz="1300"/>
            </a:lvl5pPr>
            <a:lvl6pPr marL="3047905" indent="0">
              <a:buNone/>
              <a:defRPr sz="1300"/>
            </a:lvl6pPr>
            <a:lvl7pPr marL="3657488" indent="0">
              <a:buNone/>
              <a:defRPr sz="1300"/>
            </a:lvl7pPr>
            <a:lvl8pPr marL="4267070" indent="0">
              <a:buNone/>
              <a:defRPr sz="1300"/>
            </a:lvl8pPr>
            <a:lvl9pPr marL="4876649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02F3-A6F3-444D-ACEF-1CCB1B0F3A9D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C2ED2-B93E-4B7A-9CF5-14E707B061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A0BB6-9474-47CA-B2EC-2D08B3A8E191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45036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72E0A-B539-462E-AD72-E5AF20E09477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1181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0136-A054-401A-98A9-59F97AA65DDD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7403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79293-DFF7-47AC-9C8A-7F69E9DA2CDF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18608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40EE-1B2F-42F0-9E19-475C9A837A3B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32855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A56B6-ADA5-43F1-BF21-0C2CDF00171C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71819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52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4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4392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D2A47-77EB-4E9D-8E30-BA2A9BB19441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4421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F239-C5FB-4065-981A-BD1EF02E34F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98916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1EAA4-E4AC-4066-8A9B-524DD97E38C3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84759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C4F33-652C-4E1B-96B1-92064CDAA77A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0FC9-BC26-4882-8D4C-AEC52D1195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2E66-38FC-473C-BC88-23A714646336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1037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EB25E-9E66-4205-9676-17A14332E1D0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8783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D39EB-30ED-444A-B451-FDE83AEAEC19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25924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1D90-4037-4B00-8FDA-ECE33CBEC26D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58959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31D9-BDBD-4BB4-B3A1-94AB2B01776D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38529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E6A15-54D6-4EFD-9308-B79BF1461558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00028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A9C0B-505A-4C08-B1ED-72A92BE6FD8E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41358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DF2E-4BBB-4EA0-9B70-509EB37A8DED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34120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76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4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30137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4C1F2-49FA-4D3E-9AE4-00324A989007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03971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13" y="488951"/>
            <a:ext cx="2743202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31" y="488951"/>
            <a:ext cx="7958668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9E834-EB55-4168-BBE4-DC34AA8163E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3CDE-D345-4B3B-9448-294A2D56B7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59CCB-8BC7-420E-ABF3-7E34C353A1F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49177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D08E3-9953-4643-A580-9D27BE9DF381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61249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9470E-08F8-445F-9CAE-25BB1F9C4768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3247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F785-847C-4AD3-9419-4A746E5CD0A4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0507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A6DD-C8FC-4146-BC5F-B452E73533CA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78657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0612-1783-4D07-8BFF-3D501DAAA8AA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15179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2DDE2-0F83-4616-B362-A76E2AD7F66A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89717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6A71-97E5-4805-A600-0292BA218F37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91432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C84E-0E28-4A98-B008-0575F3F6D6DB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23375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A8DE8-1601-4801-9609-ED17E54F37C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2917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4D8F08-A3CD-4FA7-B271-2C59FF8DF4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0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4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6469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6A302-F091-43D0-9475-43BE6E8FA344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48557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B2695-F9B2-436B-AF1B-D198E15D5A17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72652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C88DF-9532-4186-A684-8EE89981BE7D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38483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AC5E-CE6F-4607-8DF9-82D7CE808B4A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75488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6941B-5BB4-496B-965E-2A1FD3EE10C1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17926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19E1-0BA2-42A8-9E46-48956D3612C6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70978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83FBD-152D-4C9F-BCFF-511D79920CF8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9591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3C1D-A453-4A8A-B68C-108A85660B3B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573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47FD-95BE-4F05-9AF3-1F52F4ADD77B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9735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451E7-9005-4C95-BD44-62CBA10EB4F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556489-DD8F-43B4-8FF5-F5C718AE7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1F7CD-2604-49C3-B954-D0BF25EE5799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83583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283BD-0293-430E-B624-4F06D6D1EC98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56651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2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4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1069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3AE3-7542-42E8-9832-9C32E788AA07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65983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FBFE9-6D20-45C0-BAA5-6BD63FC12F2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76209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5964C-644B-4E9B-99AA-D3D60D6F0F3C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43762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131B-4E08-49FA-AFE2-C0679AC1F432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13254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58D82-B32F-4240-B464-5F06DE0CA89F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65436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1317-CA21-411D-BD1A-965DEB3EE68F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37995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3355A-5450-4BA2-B63D-95B6CCD5D2D5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6788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25FC-F453-464A-8DBB-4098D7615EF5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6B4389-90E7-4F6A-B715-1981CF5D88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50895-EC3D-4D6A-B0F8-3965D3A61890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128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76F12-21E1-45DA-A3BD-30D85975ECDD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7659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C8715-7596-4D6B-8814-B170CFBADD25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097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3E084-46C0-4997-9C4D-4A3854E1BDA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12439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7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4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1766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08962-DE9E-447E-B48F-2A91E14EEB6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27747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B3927-91F7-4547-9ABD-312F58F14A1C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22417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DC6A1-EF32-4081-96BC-A324F53258F3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07077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F3A16-5C1A-415F-97A8-9E51DD844198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36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3A7A-314A-41CA-ADE8-B4192DF31C68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1319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0868-4634-44BD-9ED3-4C1CEC49A83C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764C07-BDC8-47A4-AE89-FF6BCA4A7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53F6D-AB5C-47AC-9672-944BA657F6EF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399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BA73C-E2DB-4DD0-A1D8-623361881750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52708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68878-D73B-40E4-9548-ED7574354C82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45963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CA497-CB18-4C35-B7BB-EC5CA3BD4AAA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26384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BA587-5E9A-48CB-9F7C-8982F0B4141C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79140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56E6-BC97-4B4D-94CC-DFAA3D9CA8D6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83422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3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0484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856C6-5987-471B-9210-4BD7F5CC014B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8909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C367-A872-4CBD-83B7-90E6B0CCCC5B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78620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D187D-E5C5-4975-AB21-EB0E834A7F8A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9211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FDDDE-694B-4115-A538-AA39D612FDD7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E4E9-D9A5-42F9-B250-9BA82DAE19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51D59-5E5C-4D42-864E-DBEC0DD7D22A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67476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321F-7DBC-46B6-8B0A-DF2E2815F327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39927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1745-EB11-4A57-884E-F82F5481762C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54019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54E92-E107-4596-99EC-653184ED28EB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92498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C9BFD-AD13-4CB0-9A1F-39E5B9080619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88388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F8C42-C365-4DF7-954B-DC4C5D2B48F7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30064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D277-E373-421C-84A6-C68CCF4A903D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40442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3C34-A00D-4129-9956-D2F83FD81B47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34875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0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8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2205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4" indent="0" algn="ctr">
              <a:buNone/>
              <a:defRPr sz="1600"/>
            </a:lvl4pPr>
            <a:lvl5pPr marL="1828701" indent="0" algn="ctr">
              <a:buNone/>
              <a:defRPr sz="1600"/>
            </a:lvl5pPr>
            <a:lvl6pPr marL="2285872" indent="0" algn="ctr">
              <a:buNone/>
              <a:defRPr sz="1600"/>
            </a:lvl6pPr>
            <a:lvl7pPr marL="2743048" indent="0" algn="ctr">
              <a:buNone/>
              <a:defRPr sz="1600"/>
            </a:lvl7pPr>
            <a:lvl8pPr marL="3200224" indent="0" algn="ctr">
              <a:buNone/>
              <a:defRPr sz="1600"/>
            </a:lvl8pPr>
            <a:lvl9pPr marL="36574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4008D-A723-428F-BC1A-2F378B37A13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973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D5D7-0710-4F6D-8DE1-537D8A944C39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C95620-BCAD-4D52-B5FC-9BFD9D78C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1242B-DB2A-432F-BB89-6A87F6D5896A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45703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0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4143-F0D9-4CD2-A384-327A8C9247A3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78039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D0697-8020-409A-901F-5C7797E35F39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7749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4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6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6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4438D-C55E-455D-B443-136F6CFFAA7E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08439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D966-226B-4A5A-91AB-39BE0DD7FF43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51160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4B2A-4C86-4406-9087-1389CFDD48E5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8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28606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8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8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36A9-849C-4EBA-8A6C-4641289348FA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76590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8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4" indent="0">
              <a:buNone/>
              <a:defRPr sz="2100"/>
            </a:lvl4pPr>
            <a:lvl5pPr marL="1828701" indent="0">
              <a:buNone/>
              <a:defRPr sz="2100"/>
            </a:lvl5pPr>
            <a:lvl6pPr marL="2285872" indent="0">
              <a:buNone/>
              <a:defRPr sz="2100"/>
            </a:lvl6pPr>
            <a:lvl7pPr marL="2743048" indent="0">
              <a:buNone/>
              <a:defRPr sz="2100"/>
            </a:lvl7pPr>
            <a:lvl8pPr marL="3200224" indent="0">
              <a:buNone/>
              <a:defRPr sz="2100"/>
            </a:lvl8pPr>
            <a:lvl9pPr marL="3657400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8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6F69-473A-41F8-80D3-2A710DBC0960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54478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F8CBA-C7A9-4301-B2C5-418AFC989744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26675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C434-9AA6-4FEA-B2ED-CB060F52A5C9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1163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6597-7D4C-4A25-AA0D-9BB96B407DB4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7BC20-8FFB-4BD1-8F20-31A8C92C4DF4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3D58EF-DEBE-4F0F-AEFF-866CBD7017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2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6" y="-35953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1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8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7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6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6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5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5645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4" indent="0" algn="ctr">
              <a:buNone/>
              <a:defRPr sz="1600"/>
            </a:lvl4pPr>
            <a:lvl5pPr marL="1828701" indent="0" algn="ctr">
              <a:buNone/>
              <a:defRPr sz="1600"/>
            </a:lvl5pPr>
            <a:lvl6pPr marL="2285872" indent="0" algn="ctr">
              <a:buNone/>
              <a:defRPr sz="1600"/>
            </a:lvl6pPr>
            <a:lvl7pPr marL="2743048" indent="0" algn="ctr">
              <a:buNone/>
              <a:defRPr sz="1600"/>
            </a:lvl7pPr>
            <a:lvl8pPr marL="3200224" indent="0" algn="ctr">
              <a:buNone/>
              <a:defRPr sz="1600"/>
            </a:lvl8pPr>
            <a:lvl9pPr marL="36574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16970-1D00-44E9-9A22-3EFEB4206EF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01662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A2D50-7D03-4BD6-BC67-6B418A565B85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21608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C95F-5EE5-4F30-B21D-6DCDB385C20D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51856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6175-370D-4DBB-86FF-0AC76E1B9DB9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25810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4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4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B118D-FB29-4AAB-A926-B4DE0BB5A00D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14157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1531A-2DFA-41AF-A8B1-B9E009D9841C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55045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D15C5-8A62-4629-B927-7EAEB76F0711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2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08495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B276-DD3B-4971-9B7A-E8022E107EBF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06121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4" indent="0">
              <a:buNone/>
              <a:defRPr sz="2100"/>
            </a:lvl4pPr>
            <a:lvl5pPr marL="1828701" indent="0">
              <a:buNone/>
              <a:defRPr sz="2100"/>
            </a:lvl5pPr>
            <a:lvl6pPr marL="2285872" indent="0">
              <a:buNone/>
              <a:defRPr sz="2100"/>
            </a:lvl6pPr>
            <a:lvl7pPr marL="2743048" indent="0">
              <a:buNone/>
              <a:defRPr sz="2100"/>
            </a:lvl7pPr>
            <a:lvl8pPr marL="3200224" indent="0">
              <a:buNone/>
              <a:defRPr sz="2100"/>
            </a:lvl8pPr>
            <a:lvl9pPr marL="3657400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168D-66FB-4F9E-94B7-7D598CA927FA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5937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ED-F24E-43D2-AB98-48EA3568789D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6229-CF05-418B-9FD6-0646128D46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4D8D-0C40-4E72-97A0-8A0A976FDBA6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14001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B3020-07EC-43EB-9538-CA5D62CCB299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54181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9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6" y="3688155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7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1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3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306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6D53-A190-4B01-8B21-D2C6C50990AA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89466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45C99-4A14-4845-BB03-2BF082A460C1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16269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0A7DB-550B-4DA6-8436-8D3281259ACA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24139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A608-C7DE-41DF-AEB4-CE9C7FB22C8C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13255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A6A4-4D1C-42DD-A865-E6662B3269EA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86637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0C9C9-3668-4A4B-8617-EC50D2131FCD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52685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D805F-8762-453B-B630-411CEBC69920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131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B09A-F9CF-4A5C-89E3-D9B02EBA5C9F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0D8523-1093-4B1B-85E5-4EC727C1C2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9B7E-C5CA-4596-94AC-6500650B0632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6386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AA217-3CC5-4E1E-907F-655018AD5913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28218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A199-6ABF-436B-AE08-4BFBF4A6ED1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52718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AD30-93AF-42BB-9101-6FC462539F89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70994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8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2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666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4" indent="0" algn="ctr">
              <a:buNone/>
              <a:defRPr sz="1600"/>
            </a:lvl4pPr>
            <a:lvl5pPr marL="1828701" indent="0" algn="ctr">
              <a:buNone/>
              <a:defRPr sz="1600"/>
            </a:lvl5pPr>
            <a:lvl6pPr marL="2285872" indent="0" algn="ctr">
              <a:buNone/>
              <a:defRPr sz="1600"/>
            </a:lvl6pPr>
            <a:lvl7pPr marL="2743048" indent="0" algn="ctr">
              <a:buNone/>
              <a:defRPr sz="1600"/>
            </a:lvl7pPr>
            <a:lvl8pPr marL="3200224" indent="0" algn="ctr">
              <a:buNone/>
              <a:defRPr sz="1600"/>
            </a:lvl8pPr>
            <a:lvl9pPr marL="36574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F240-CDF5-4A17-A720-2759D4A3A593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79318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D747-900A-4734-985F-2ED5DA5D979A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559821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2044-0D6D-4C19-B1B4-E660D48A428B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47821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6E002-E83C-45D4-B374-81F1B758B526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63086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4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4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103A-5E03-444F-AEEB-76A6B3F39BDF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50633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9995-D826-4DB4-B614-15A242328AC9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5FCB5B-6304-4BA1-B199-1A0A53969D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EAF1-8709-453C-AEFB-D1F701B2F65D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62552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3275-A255-4545-9550-6D01084BE74F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2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60229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F30C4-BBE9-472F-A009-349BFBDC71D8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85515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4" indent="0">
              <a:buNone/>
              <a:defRPr sz="2100"/>
            </a:lvl4pPr>
            <a:lvl5pPr marL="1828701" indent="0">
              <a:buNone/>
              <a:defRPr sz="2100"/>
            </a:lvl5pPr>
            <a:lvl6pPr marL="2285872" indent="0">
              <a:buNone/>
              <a:defRPr sz="2100"/>
            </a:lvl6pPr>
            <a:lvl7pPr marL="2743048" indent="0">
              <a:buNone/>
              <a:defRPr sz="2100"/>
            </a:lvl7pPr>
            <a:lvl8pPr marL="3200224" indent="0">
              <a:buNone/>
              <a:defRPr sz="2100"/>
            </a:lvl8pPr>
            <a:lvl9pPr marL="3657400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7D7B-23D4-424B-96CA-0091DF4F6BD7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21310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FC918-0E23-4FF8-B25B-CDF49CD07275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32302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82DC8-90B1-4F81-935B-A5A25F55B077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29966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9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6" y="3688155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7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24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68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6682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1D851-1BD7-4F97-BBF1-6D9BB7BC9D41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60514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453C-3279-463E-B194-072D58A7773E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05011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F058A-EF20-4F10-A551-4C9CB6FAD11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5916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89C4-0329-420A-9DDF-0F79AE784DE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0192E2-22B6-4CEB-96D8-D5BDD7CBBA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85C68-E001-463C-9763-EDCA181E5A75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88406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6DC6-A4F0-4E55-A1E0-13054C618EF7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18351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E988E-AB6C-4AB0-9F76-224E095C1642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94578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C1EE-366A-496C-B2DE-4AA69431D1E2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27819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7C2DC-782A-4A9B-A271-19BCDAD15E38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68483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964A-5432-4EB6-BFBE-0DE501FDFCB7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68073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1D42-D827-4243-B021-8255F7B767E6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44462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ED88-D9EC-47FA-9B6C-D0E3A23B8466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72147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2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4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2037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37C78-A052-4C19-9BF1-62046C09B55D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26748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80A10-20A6-4430-9DFD-9106BC7640B7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21DCD0-7D0D-465E-87C2-E4B2470CD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50FB-261A-4BEB-ACE9-BB0BAB5B3EB8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54744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1474-9727-48DF-809B-5166EA9DA3F6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67347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DB2AC-86E3-4024-BC1C-44B9CBB22ED5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27826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F2DA-6DAC-4CD1-8FE8-F5F62654AD85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7769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3877F-C496-4451-98E5-001CE77F8040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84420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FD00-AEF5-443B-8F70-69F247EAE389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56459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38CD7-E5F3-4322-849B-DDB672273C37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54284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F9AC-D64A-48A5-AC67-690823D989DE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37068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2FDDA-0E48-4B97-BDC0-F6A025DE311D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85824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13B16-9295-4D4E-A26C-8420D8F1F205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9082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29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60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15B31C7F-BB59-44FA-AAF7-08619F3C4E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34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3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1283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4" indent="0" algn="ctr">
              <a:buNone/>
              <a:defRPr sz="1600"/>
            </a:lvl4pPr>
            <a:lvl5pPr marL="1828701" indent="0" algn="ctr">
              <a:buNone/>
              <a:defRPr sz="1600"/>
            </a:lvl5pPr>
            <a:lvl6pPr marL="2285872" indent="0" algn="ctr">
              <a:buNone/>
              <a:defRPr sz="1600"/>
            </a:lvl6pPr>
            <a:lvl7pPr marL="2743048" indent="0" algn="ctr">
              <a:buNone/>
              <a:defRPr sz="1600"/>
            </a:lvl7pPr>
            <a:lvl8pPr marL="3200224" indent="0" algn="ctr">
              <a:buNone/>
              <a:defRPr sz="1600"/>
            </a:lvl8pPr>
            <a:lvl9pPr marL="36574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8655-BBED-4EB2-BDC2-85E9685967BC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88775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2052A-10A7-4C14-906D-88772F320AD4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07471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F02F-B39A-40A9-AF24-068F67AE2E3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71133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4AF8-9502-46E5-8294-1EA0F16981CA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40600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4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4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D49F-C9C3-4798-94D7-B99483CDA4CC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38619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1427-5E8B-4EB6-A8E9-A5C6E7D3280E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35589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958EE-2449-4161-A449-6AD3C5A785B7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2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69443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E8185-BCD0-4D20-AB4D-0BF386128C63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90340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4" indent="0">
              <a:buNone/>
              <a:defRPr sz="2100"/>
            </a:lvl4pPr>
            <a:lvl5pPr marL="1828701" indent="0">
              <a:buNone/>
              <a:defRPr sz="2100"/>
            </a:lvl5pPr>
            <a:lvl6pPr marL="2285872" indent="0">
              <a:buNone/>
              <a:defRPr sz="2100"/>
            </a:lvl6pPr>
            <a:lvl7pPr marL="2743048" indent="0">
              <a:buNone/>
              <a:defRPr sz="2100"/>
            </a:lvl7pPr>
            <a:lvl8pPr marL="3200224" indent="0">
              <a:buNone/>
              <a:defRPr sz="2100"/>
            </a:lvl8pPr>
            <a:lvl9pPr marL="3657400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D120C-B7DF-4EE7-A1EA-3065B1F6F677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9859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A2F8-7AB3-4274-A0E4-8A2DD99FAE36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FC1BBA-F0C9-4E85-AA33-7079A89177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843A1-1CE0-4F56-9B57-93D30735E4BB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10445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C02B-C907-47C1-8936-C1B29E419E06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56174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9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6" y="3688155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7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871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1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0078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4" indent="0" algn="ctr">
              <a:buNone/>
              <a:defRPr sz="1600"/>
            </a:lvl4pPr>
            <a:lvl5pPr marL="1828701" indent="0" algn="ctr">
              <a:buNone/>
              <a:defRPr sz="1600"/>
            </a:lvl5pPr>
            <a:lvl6pPr marL="2285872" indent="0" algn="ctr">
              <a:buNone/>
              <a:defRPr sz="1600"/>
            </a:lvl6pPr>
            <a:lvl7pPr marL="2743048" indent="0" algn="ctr">
              <a:buNone/>
              <a:defRPr sz="1600"/>
            </a:lvl7pPr>
            <a:lvl8pPr marL="3200224" indent="0" algn="ctr">
              <a:buNone/>
              <a:defRPr sz="1600"/>
            </a:lvl8pPr>
            <a:lvl9pPr marL="36574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48047-FDD9-47ED-A377-F40B531C6388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18477"/>
      </p:ext>
    </p:extLst>
  </p:cSld>
  <p:clrMapOvr>
    <a:masterClrMapping/>
  </p:clrMapOvr>
  <p:transition spd="med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AF05-92FE-4418-9D67-6131ADBE06D8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55603"/>
      </p:ext>
    </p:extLst>
  </p:cSld>
  <p:clrMapOvr>
    <a:masterClrMapping/>
  </p:clrMapOvr>
  <p:transition spd="med"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F5C33-3B59-47DF-BFB7-23B895D5620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26568"/>
      </p:ext>
    </p:extLst>
  </p:cSld>
  <p:clrMapOvr>
    <a:masterClrMapping/>
  </p:clrMapOvr>
  <p:transition spd="med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48F9-09A7-4358-8CB4-262F2DA6B589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18411"/>
      </p:ext>
    </p:extLst>
  </p:cSld>
  <p:clrMapOvr>
    <a:masterClrMapping/>
  </p:clrMapOvr>
  <p:transition spd="med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4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4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E850-F132-4293-B857-0287F2C84BCD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34928"/>
      </p:ext>
    </p:extLst>
  </p:cSld>
  <p:clrMapOvr>
    <a:masterClrMapping/>
  </p:clrMapOvr>
  <p:transition spd="med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3C71-5527-421B-8F85-0FD3171030B0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15986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B34E-6C7B-4069-9CA4-94CAC5947325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2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59543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68CA-2AB7-45AC-A559-94056D180534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00A9C-BED8-496C-8A87-12CAC68F0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A37DC-8A3B-4FA1-8585-8A875391D854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64794"/>
      </p:ext>
    </p:extLst>
  </p:cSld>
  <p:clrMapOvr>
    <a:masterClrMapping/>
  </p:clrMapOvr>
  <p:transition spd="med">
    <p:fad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4" indent="0">
              <a:buNone/>
              <a:defRPr sz="2100"/>
            </a:lvl4pPr>
            <a:lvl5pPr marL="1828701" indent="0">
              <a:buNone/>
              <a:defRPr sz="2100"/>
            </a:lvl5pPr>
            <a:lvl6pPr marL="2285872" indent="0">
              <a:buNone/>
              <a:defRPr sz="2100"/>
            </a:lvl6pPr>
            <a:lvl7pPr marL="2743048" indent="0">
              <a:buNone/>
              <a:defRPr sz="2100"/>
            </a:lvl7pPr>
            <a:lvl8pPr marL="3200224" indent="0">
              <a:buNone/>
              <a:defRPr sz="2100"/>
            </a:lvl8pPr>
            <a:lvl9pPr marL="3657400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0DFA-B731-4151-A85F-7534285DD6A7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00510"/>
      </p:ext>
    </p:extLst>
  </p:cSld>
  <p:clrMapOvr>
    <a:masterClrMapping/>
  </p:clrMapOvr>
  <p:transition spd="med">
    <p:fade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7055A-6ABC-4199-96E1-EAB3421EC151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15695"/>
      </p:ext>
    </p:extLst>
  </p:cSld>
  <p:clrMapOvr>
    <a:masterClrMapping/>
  </p:clrMapOvr>
  <p:transition spd="med">
    <p:fad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C9D45-1217-4699-AFB2-9F6BBD4A18A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13642"/>
      </p:ext>
    </p:extLst>
  </p:cSld>
  <p:clrMapOvr>
    <a:masterClrMapping/>
  </p:clrMapOvr>
  <p:transition spd="med">
    <p:fad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9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6" y="3688155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7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1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544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4" indent="0" algn="ctr">
              <a:buNone/>
              <a:defRPr sz="1600"/>
            </a:lvl4pPr>
            <a:lvl5pPr marL="1828701" indent="0" algn="ctr">
              <a:buNone/>
              <a:defRPr sz="1600"/>
            </a:lvl5pPr>
            <a:lvl6pPr marL="2285872" indent="0" algn="ctr">
              <a:buNone/>
              <a:defRPr sz="1600"/>
            </a:lvl6pPr>
            <a:lvl7pPr marL="2743048" indent="0" algn="ctr">
              <a:buNone/>
              <a:defRPr sz="1600"/>
            </a:lvl7pPr>
            <a:lvl8pPr marL="3200224" indent="0" algn="ctr">
              <a:buNone/>
              <a:defRPr sz="1600"/>
            </a:lvl8pPr>
            <a:lvl9pPr marL="36574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35962-29BE-4DEA-8AE5-C7010E79129D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09586"/>
      </p:ext>
    </p:extLst>
  </p:cSld>
  <p:clrMapOvr>
    <a:masterClrMapping/>
  </p:clrMapOvr>
  <p:transition spd="med">
    <p:fade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F548-C85D-4B2A-8F42-1E95C6A54EA8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59245"/>
      </p:ext>
    </p:extLst>
  </p:cSld>
  <p:clrMapOvr>
    <a:masterClrMapping/>
  </p:clrMapOvr>
  <p:transition spd="med">
    <p:fade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0B54-0366-4EAF-B23A-5C4960D8F4D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06783"/>
      </p:ext>
    </p:extLst>
  </p:cSld>
  <p:clrMapOvr>
    <a:masterClrMapping/>
  </p:clrMapOvr>
  <p:transition spd="med">
    <p:fade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43C7-2B35-40B5-A1A5-F494265CF1B2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67938"/>
      </p:ext>
    </p:extLst>
  </p:cSld>
  <p:clrMapOvr>
    <a:masterClrMapping/>
  </p:clrMapOvr>
  <p:transition spd="med">
    <p:fad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4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4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B390-A807-47AD-9F02-46C61FCE61CE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3261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3015-8012-41EF-8CC6-A4C1FA462475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056920-1C29-4356-9141-8DB07C7B3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4617A-01AA-4F0A-8177-CA3D3BA017EA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37101"/>
      </p:ext>
    </p:extLst>
  </p:cSld>
  <p:clrMapOvr>
    <a:masterClrMapping/>
  </p:clrMapOvr>
  <p:transition spd="med">
    <p:fad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8C0C7-96F9-447E-B4FA-D831F90C4998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2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29333"/>
      </p:ext>
    </p:extLst>
  </p:cSld>
  <p:clrMapOvr>
    <a:masterClrMapping/>
  </p:clrMapOvr>
  <p:transition spd="med">
    <p:fad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42CEB-890B-4B43-96A3-9ED046F90A3B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78447"/>
      </p:ext>
    </p:extLst>
  </p:cSld>
  <p:clrMapOvr>
    <a:masterClrMapping/>
  </p:clrMapOvr>
  <p:transition spd="med">
    <p:fade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4" indent="0">
              <a:buNone/>
              <a:defRPr sz="2100"/>
            </a:lvl4pPr>
            <a:lvl5pPr marL="1828701" indent="0">
              <a:buNone/>
              <a:defRPr sz="2100"/>
            </a:lvl5pPr>
            <a:lvl6pPr marL="2285872" indent="0">
              <a:buNone/>
              <a:defRPr sz="2100"/>
            </a:lvl6pPr>
            <a:lvl7pPr marL="2743048" indent="0">
              <a:buNone/>
              <a:defRPr sz="2100"/>
            </a:lvl7pPr>
            <a:lvl8pPr marL="3200224" indent="0">
              <a:buNone/>
              <a:defRPr sz="2100"/>
            </a:lvl8pPr>
            <a:lvl9pPr marL="3657400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931C1-B4BA-4CD1-A376-7C5B5B52C1CA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09229"/>
      </p:ext>
    </p:extLst>
  </p:cSld>
  <p:clrMapOvr>
    <a:masterClrMapping/>
  </p:clrMapOvr>
  <p:transition spd="med">
    <p:fade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BCB30-FC44-44D9-974D-FBF955F7F78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57120"/>
      </p:ext>
    </p:extLst>
  </p:cSld>
  <p:clrMapOvr>
    <a:masterClrMapping/>
  </p:clrMapOvr>
  <p:transition spd="med">
    <p:fade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E0B06-3730-468A-8FF5-41AA54312FA3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61633"/>
      </p:ext>
    </p:extLst>
  </p:cSld>
  <p:clrMapOvr>
    <a:masterClrMapping/>
  </p:clrMapOvr>
  <p:transition spd="med">
    <p:fade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9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6" y="3688155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7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9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9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45454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4" indent="0" algn="ctr">
              <a:buNone/>
              <a:defRPr sz="1600"/>
            </a:lvl4pPr>
            <a:lvl5pPr marL="1828701" indent="0" algn="ctr">
              <a:buNone/>
              <a:defRPr sz="1600"/>
            </a:lvl5pPr>
            <a:lvl6pPr marL="2285872" indent="0" algn="ctr">
              <a:buNone/>
              <a:defRPr sz="1600"/>
            </a:lvl6pPr>
            <a:lvl7pPr marL="2743048" indent="0" algn="ctr">
              <a:buNone/>
              <a:defRPr sz="1600"/>
            </a:lvl7pPr>
            <a:lvl8pPr marL="3200224" indent="0" algn="ctr">
              <a:buNone/>
              <a:defRPr sz="1600"/>
            </a:lvl8pPr>
            <a:lvl9pPr marL="36574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D201-173E-4F27-BDD4-365F55443BF4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13631"/>
      </p:ext>
    </p:extLst>
  </p:cSld>
  <p:clrMapOvr>
    <a:masterClrMapping/>
  </p:clrMapOvr>
  <p:transition spd="med">
    <p:fade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A9651-D980-46F3-B501-DCF0BB650C0B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62177"/>
      </p:ext>
    </p:extLst>
  </p:cSld>
  <p:clrMapOvr>
    <a:masterClrMapping/>
  </p:clrMapOvr>
  <p:transition spd="med">
    <p:fad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7A68-AD74-4EEF-B6CD-B93C2D36E51C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064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7095C-6133-43E3-9F79-5128D26845B5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1DA1-64A5-4841-949C-5145C5DA87D9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DEBA8-2FB6-4B7F-A800-AFDD9D8520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DE52C-70CF-463B-9C5A-7B460F62694E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33861"/>
      </p:ext>
    </p:extLst>
  </p:cSld>
  <p:clrMapOvr>
    <a:masterClrMapping/>
  </p:clrMapOvr>
  <p:transition spd="med"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4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4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0231-1CFC-461A-BCF1-CD1FCB2DC116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056"/>
      </p:ext>
    </p:extLst>
  </p:cSld>
  <p:clrMapOvr>
    <a:masterClrMapping/>
  </p:clrMapOvr>
  <p:transition spd="med"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7F53-1CDC-4691-B479-731B9006BF80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26083"/>
      </p:ext>
    </p:extLst>
  </p:cSld>
  <p:clrMapOvr>
    <a:masterClrMapping/>
  </p:clrMapOvr>
  <p:transition spd="med"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7F30-4228-455D-9CA9-A8380C4FBB24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2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22718"/>
      </p:ext>
    </p:extLst>
  </p:cSld>
  <p:clrMapOvr>
    <a:masterClrMapping/>
  </p:clrMapOvr>
  <p:transition spd="med"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CAA76-9F07-4960-929A-A47956F5B0E3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09541"/>
      </p:ext>
    </p:extLst>
  </p:cSld>
  <p:clrMapOvr>
    <a:masterClrMapping/>
  </p:clrMapOvr>
  <p:transition spd="med"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4" indent="0">
              <a:buNone/>
              <a:defRPr sz="2100"/>
            </a:lvl4pPr>
            <a:lvl5pPr marL="1828701" indent="0">
              <a:buNone/>
              <a:defRPr sz="2100"/>
            </a:lvl5pPr>
            <a:lvl6pPr marL="2285872" indent="0">
              <a:buNone/>
              <a:defRPr sz="2100"/>
            </a:lvl6pPr>
            <a:lvl7pPr marL="2743048" indent="0">
              <a:buNone/>
              <a:defRPr sz="2100"/>
            </a:lvl7pPr>
            <a:lvl8pPr marL="3200224" indent="0">
              <a:buNone/>
              <a:defRPr sz="2100"/>
            </a:lvl8pPr>
            <a:lvl9pPr marL="3657400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0C432-5215-4F0D-9859-904AAB34918F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35608"/>
      </p:ext>
    </p:extLst>
  </p:cSld>
  <p:clrMapOvr>
    <a:masterClrMapping/>
  </p:clrMapOvr>
  <p:transition spd="med"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2E79A-99A9-495B-B3AD-45B93E28F243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21720"/>
      </p:ext>
    </p:extLst>
  </p:cSld>
  <p:clrMapOvr>
    <a:masterClrMapping/>
  </p:clrMapOvr>
  <p:transition spd="med"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2004-6B26-4093-B948-24A27986DA4B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76049"/>
      </p:ext>
    </p:extLst>
  </p:cSld>
  <p:clrMapOvr>
    <a:masterClrMapping/>
  </p:clrMapOvr>
  <p:transition spd="med"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9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6" y="3688155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7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19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9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03707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4" indent="0" algn="ctr">
              <a:buNone/>
              <a:defRPr sz="1600"/>
            </a:lvl4pPr>
            <a:lvl5pPr marL="1828701" indent="0" algn="ctr">
              <a:buNone/>
              <a:defRPr sz="1600"/>
            </a:lvl5pPr>
            <a:lvl6pPr marL="2285872" indent="0" algn="ctr">
              <a:buNone/>
              <a:defRPr sz="1600"/>
            </a:lvl6pPr>
            <a:lvl7pPr marL="2743048" indent="0" algn="ctr">
              <a:buNone/>
              <a:defRPr sz="1600"/>
            </a:lvl7pPr>
            <a:lvl8pPr marL="3200224" indent="0" algn="ctr">
              <a:buNone/>
              <a:defRPr sz="1600"/>
            </a:lvl8pPr>
            <a:lvl9pPr marL="36574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6C687-1644-44E1-BC83-146B6A05C9A9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03330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533E7-0AD7-404F-9691-08A9F4376F1A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32AE7E-63D2-45F9-BE8C-AE6631424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EA15-CB76-42D5-85CD-910E1186F04C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23338"/>
      </p:ext>
    </p:extLst>
  </p:cSld>
  <p:clrMapOvr>
    <a:masterClrMapping/>
  </p:clrMapOvr>
  <p:transition spd="med"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EAFA2-49F5-41B8-9C2A-7F0EF3F0F9A4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35032"/>
      </p:ext>
    </p:extLst>
  </p:cSld>
  <p:clrMapOvr>
    <a:masterClrMapping/>
  </p:clrMapOvr>
  <p:transition spd="med"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FBE37-7BCA-40FF-BF25-1E74EAA6C320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68044"/>
      </p:ext>
    </p:extLst>
  </p:cSld>
  <p:clrMapOvr>
    <a:masterClrMapping/>
  </p:clrMapOvr>
  <p:transition spd="med"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4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4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6A83-710A-433A-BBA4-F52CEDE15211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035"/>
      </p:ext>
    </p:extLst>
  </p:cSld>
  <p:clrMapOvr>
    <a:masterClrMapping/>
  </p:clrMapOvr>
  <p:transition spd="med"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51158-C462-4DEE-9A31-557D35BE3936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6548"/>
      </p:ext>
    </p:extLst>
  </p:cSld>
  <p:clrMapOvr>
    <a:masterClrMapping/>
  </p:clrMapOvr>
  <p:transition spd="med"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FB3D-FE54-442B-AA9A-B0131609520D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2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51677"/>
      </p:ext>
    </p:extLst>
  </p:cSld>
  <p:clrMapOvr>
    <a:masterClrMapping/>
  </p:clrMapOvr>
  <p:transition spd="med"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FE12-87FE-4E5F-8499-E60BDA8AAF75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91927"/>
      </p:ext>
    </p:extLst>
  </p:cSld>
  <p:clrMapOvr>
    <a:masterClrMapping/>
  </p:clrMapOvr>
  <p:transition spd="med"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4" indent="0">
              <a:buNone/>
              <a:defRPr sz="2100"/>
            </a:lvl4pPr>
            <a:lvl5pPr marL="1828701" indent="0">
              <a:buNone/>
              <a:defRPr sz="2100"/>
            </a:lvl5pPr>
            <a:lvl6pPr marL="2285872" indent="0">
              <a:buNone/>
              <a:defRPr sz="2100"/>
            </a:lvl6pPr>
            <a:lvl7pPr marL="2743048" indent="0">
              <a:buNone/>
              <a:defRPr sz="2100"/>
            </a:lvl7pPr>
            <a:lvl8pPr marL="3200224" indent="0">
              <a:buNone/>
              <a:defRPr sz="2100"/>
            </a:lvl8pPr>
            <a:lvl9pPr marL="3657400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29BAC-DC84-465E-9C06-DE8B11175398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29826"/>
      </p:ext>
    </p:extLst>
  </p:cSld>
  <p:clrMapOvr>
    <a:masterClrMapping/>
  </p:clrMapOvr>
  <p:transition spd="med"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D00C-124E-4578-B84F-327C27464D57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67172"/>
      </p:ext>
    </p:extLst>
  </p:cSld>
  <p:clrMapOvr>
    <a:masterClrMapping/>
  </p:clrMapOvr>
  <p:transition spd="med"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2D9C-9475-4A9C-9A4A-2FE7EEF8C94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9120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4C4B-1A03-41E0-BCEF-72A4C1D307FD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B9F513-DF39-47BE-B74E-A8C6974A78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9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6" y="3688155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7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4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9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49847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4" indent="0" algn="ctr">
              <a:buNone/>
              <a:defRPr sz="1600"/>
            </a:lvl4pPr>
            <a:lvl5pPr marL="1828701" indent="0" algn="ctr">
              <a:buNone/>
              <a:defRPr sz="1600"/>
            </a:lvl5pPr>
            <a:lvl6pPr marL="2285872" indent="0" algn="ctr">
              <a:buNone/>
              <a:defRPr sz="1600"/>
            </a:lvl6pPr>
            <a:lvl7pPr marL="2743048" indent="0" algn="ctr">
              <a:buNone/>
              <a:defRPr sz="1600"/>
            </a:lvl7pPr>
            <a:lvl8pPr marL="3200224" indent="0" algn="ctr">
              <a:buNone/>
              <a:defRPr sz="1600"/>
            </a:lvl8pPr>
            <a:lvl9pPr marL="36574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18E4C-250C-446D-82D5-4AB4A51435AC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14741"/>
      </p:ext>
    </p:extLst>
  </p:cSld>
  <p:clrMapOvr>
    <a:masterClrMapping/>
  </p:clrMapOvr>
  <p:transition spd="med"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B57A8-91AE-4FA5-ADB5-58601D1555C5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35421"/>
      </p:ext>
    </p:extLst>
  </p:cSld>
  <p:clrMapOvr>
    <a:masterClrMapping/>
  </p:clrMapOvr>
  <p:transition spd="med"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F1AEE-D17C-4069-924B-EA1C4ED71163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3445"/>
      </p:ext>
    </p:extLst>
  </p:cSld>
  <p:clrMapOvr>
    <a:masterClrMapping/>
  </p:clrMapOvr>
  <p:transition spd="med"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118A-7C26-4A76-9366-289FF726A780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54468"/>
      </p:ext>
    </p:extLst>
  </p:cSld>
  <p:clrMapOvr>
    <a:masterClrMapping/>
  </p:clrMapOvr>
  <p:transition spd="med"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4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4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F34A-A1B4-48A5-BE33-6BEEC928EF41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31379"/>
      </p:ext>
    </p:extLst>
  </p:cSld>
  <p:clrMapOvr>
    <a:masterClrMapping/>
  </p:clrMapOvr>
  <p:transition spd="med"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61259-DD7E-4B71-8B86-D1F1D0655F36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12054"/>
      </p:ext>
    </p:extLst>
  </p:cSld>
  <p:clrMapOvr>
    <a:masterClrMapping/>
  </p:clrMapOvr>
  <p:transition spd="med"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CB20-5EFE-4595-94E5-4F3C4F6C8B50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2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98584"/>
      </p:ext>
    </p:extLst>
  </p:cSld>
  <p:clrMapOvr>
    <a:masterClrMapping/>
  </p:clrMapOvr>
  <p:transition spd="med"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40E2-3882-490D-8F74-E8AAEF56EAE5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48597"/>
      </p:ext>
    </p:extLst>
  </p:cSld>
  <p:clrMapOvr>
    <a:masterClrMapping/>
  </p:clrMapOvr>
  <p:transition spd="med"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4" indent="0">
              <a:buNone/>
              <a:defRPr sz="2100"/>
            </a:lvl4pPr>
            <a:lvl5pPr marL="1828701" indent="0">
              <a:buNone/>
              <a:defRPr sz="2100"/>
            </a:lvl5pPr>
            <a:lvl6pPr marL="2285872" indent="0">
              <a:buNone/>
              <a:defRPr sz="2100"/>
            </a:lvl6pPr>
            <a:lvl7pPr marL="2743048" indent="0">
              <a:buNone/>
              <a:defRPr sz="2100"/>
            </a:lvl7pPr>
            <a:lvl8pPr marL="3200224" indent="0">
              <a:buNone/>
              <a:defRPr sz="2100"/>
            </a:lvl8pPr>
            <a:lvl9pPr marL="3657400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E5D3-C274-4D8D-BF7C-45140130AB5F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83127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4868-4B08-4EC0-9B7E-05FD1B23E451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6054A7-1B36-465F-8861-2963BEB3F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ED28-473E-44A2-841A-FC92EFA02914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513758"/>
      </p:ext>
    </p:extLst>
  </p:cSld>
  <p:clrMapOvr>
    <a:masterClrMapping/>
  </p:clrMapOvr>
  <p:transition spd="med">
    <p:fade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2C0BC-175D-43AC-9835-DCE8F1E22AAD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97322"/>
      </p:ext>
    </p:extLst>
  </p:cSld>
  <p:clrMapOvr>
    <a:masterClrMapping/>
  </p:clrMapOvr>
  <p:transition spd="med">
    <p:fade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9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6" y="3688155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7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6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9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67910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B48D-9D6C-4E7A-BB61-33B8B69D0AE4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73400"/>
      </p:ext>
    </p:extLst>
  </p:cSld>
  <p:clrMapOvr>
    <a:masterClrMapping/>
  </p:clrMapOvr>
  <p:transition spd="med">
    <p:fade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0EE6-7D23-4AE3-9BBA-17289C9F6D97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49279"/>
      </p:ext>
    </p:extLst>
  </p:cSld>
  <p:clrMapOvr>
    <a:masterClrMapping/>
  </p:clrMapOvr>
  <p:transition spd="med">
    <p:fade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D9BB-3967-4B6F-9CE3-3AB57BF9EB43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99759"/>
      </p:ext>
    </p:extLst>
  </p:cSld>
  <p:clrMapOvr>
    <a:masterClrMapping/>
  </p:clrMapOvr>
  <p:transition spd="med">
    <p:fade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FBC3-F20F-4060-BE8E-3E9A60A2F31F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79183"/>
      </p:ext>
    </p:extLst>
  </p:cSld>
  <p:clrMapOvr>
    <a:masterClrMapping/>
  </p:clrMapOvr>
  <p:transition spd="med">
    <p:fade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DCDD0-861C-441B-8C9E-BB097193134A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12917"/>
      </p:ext>
    </p:extLst>
  </p:cSld>
  <p:clrMapOvr>
    <a:masterClrMapping/>
  </p:clrMapOvr>
  <p:transition spd="med">
    <p:fade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813E-5048-4A3F-836B-5A0B50EF74F4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36954"/>
      </p:ext>
    </p:extLst>
  </p:cSld>
  <p:clrMapOvr>
    <a:masterClrMapping/>
  </p:clrMapOvr>
  <p:transition spd="med">
    <p:fade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5544-D735-4D7D-9395-E81AC84297B4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18217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C1388-DE86-47C1-B388-A4BE44BD1827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53D86D-903B-4A04-8507-034AC4B15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D578-961F-478E-B872-7F0E10807D8E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63768"/>
      </p:ext>
    </p:extLst>
  </p:cSld>
  <p:clrMapOvr>
    <a:masterClrMapping/>
  </p:clrMapOvr>
  <p:transition spd="med">
    <p:fade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E3DC-C4FB-4D40-B14C-03EE31E7408D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70484"/>
      </p:ext>
    </p:extLst>
  </p:cSld>
  <p:clrMapOvr>
    <a:masterClrMapping/>
  </p:clrMapOvr>
  <p:transition spd="med">
    <p:fade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14A47-89F4-430F-AB69-28F99A06D0DC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60825"/>
      </p:ext>
    </p:extLst>
  </p:cSld>
  <p:clrMapOvr>
    <a:masterClrMapping/>
  </p:clrMapOvr>
  <p:transition spd="med">
    <p:fade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8D0A-D593-4395-BD7A-8D73B6564CB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50965"/>
      </p:ext>
    </p:extLst>
  </p:cSld>
  <p:clrMapOvr>
    <a:masterClrMapping/>
  </p:clrMapOvr>
  <p:transition spd="med">
    <p:fade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9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9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3170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4" indent="0" algn="ctr">
              <a:buNone/>
              <a:defRPr sz="1600"/>
            </a:lvl4pPr>
            <a:lvl5pPr marL="1828701" indent="0" algn="ctr">
              <a:buNone/>
              <a:defRPr sz="1600"/>
            </a:lvl5pPr>
            <a:lvl6pPr marL="2285872" indent="0" algn="ctr">
              <a:buNone/>
              <a:defRPr sz="1600"/>
            </a:lvl6pPr>
            <a:lvl7pPr marL="2743048" indent="0" algn="ctr">
              <a:buNone/>
              <a:defRPr sz="1600"/>
            </a:lvl7pPr>
            <a:lvl8pPr marL="3200224" indent="0" algn="ctr">
              <a:buNone/>
              <a:defRPr sz="1600"/>
            </a:lvl8pPr>
            <a:lvl9pPr marL="36574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3F5CB-4970-452C-B158-0F2EAF6BDA9A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33968"/>
      </p:ext>
    </p:extLst>
  </p:cSld>
  <p:clrMapOvr>
    <a:masterClrMapping/>
  </p:clrMapOvr>
  <p:transition spd="med">
    <p:fade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02168-ED83-4DE5-917B-B5C6FC805216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464342"/>
      </p:ext>
    </p:extLst>
  </p:cSld>
  <p:clrMapOvr>
    <a:masterClrMapping/>
  </p:clrMapOvr>
  <p:transition spd="med">
    <p:fade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1E26-06E7-42B6-8989-745822EAA99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33914"/>
      </p:ext>
    </p:extLst>
  </p:cSld>
  <p:clrMapOvr>
    <a:masterClrMapping/>
  </p:clrMapOvr>
  <p:transition spd="med">
    <p:fade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0D30F-3B4B-4FC3-9DD7-C72A0F84163C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02358"/>
      </p:ext>
    </p:extLst>
  </p:cSld>
  <p:clrMapOvr>
    <a:masterClrMapping/>
  </p:clrMapOvr>
  <p:transition spd="med">
    <p:fade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4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4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8F0F9-904F-4878-BF61-C17387477234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9861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81326-4BDF-4113-B484-F2E415148A80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D046F-B59C-460C-9E67-33D2A6C1D6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2D1C0-BFF9-4285-B859-B15324CC6E5B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22333"/>
      </p:ext>
    </p:extLst>
  </p:cSld>
  <p:clrMapOvr>
    <a:masterClrMapping/>
  </p:clrMapOvr>
  <p:transition spd="med">
    <p:fad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BFF4-D8F3-40A8-98C9-7D86267BD3D4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2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68583"/>
      </p:ext>
    </p:extLst>
  </p:cSld>
  <p:clrMapOvr>
    <a:masterClrMapping/>
  </p:clrMapOvr>
  <p:transition spd="med">
    <p:fad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7BB4-8BB0-4B50-B546-6B1F258C0565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76145"/>
      </p:ext>
    </p:extLst>
  </p:cSld>
  <p:clrMapOvr>
    <a:masterClrMapping/>
  </p:clrMapOvr>
  <p:transition spd="med">
    <p:fad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4" indent="0">
              <a:buNone/>
              <a:defRPr sz="2100"/>
            </a:lvl4pPr>
            <a:lvl5pPr marL="1828701" indent="0">
              <a:buNone/>
              <a:defRPr sz="2100"/>
            </a:lvl5pPr>
            <a:lvl6pPr marL="2285872" indent="0">
              <a:buNone/>
              <a:defRPr sz="2100"/>
            </a:lvl6pPr>
            <a:lvl7pPr marL="2743048" indent="0">
              <a:buNone/>
              <a:defRPr sz="2100"/>
            </a:lvl7pPr>
            <a:lvl8pPr marL="3200224" indent="0">
              <a:buNone/>
              <a:defRPr sz="2100"/>
            </a:lvl8pPr>
            <a:lvl9pPr marL="3657400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39907-05FF-4BDE-924F-DB9BBFB2CE0C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6458"/>
      </p:ext>
    </p:extLst>
  </p:cSld>
  <p:clrMapOvr>
    <a:masterClrMapping/>
  </p:clrMapOvr>
  <p:transition spd="med">
    <p:fad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6F1CA-0536-4841-962B-9DACDC3DED4A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63849"/>
      </p:ext>
    </p:extLst>
  </p:cSld>
  <p:clrMapOvr>
    <a:masterClrMapping/>
  </p:clrMapOvr>
  <p:transition spd="med">
    <p:fade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1A1A-F2F0-492A-ACE8-9F2616382966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93272"/>
      </p:ext>
    </p:extLst>
  </p:cSld>
  <p:clrMapOvr>
    <a:masterClrMapping/>
  </p:clrMapOvr>
  <p:transition spd="med">
    <p:fade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9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6" y="3688155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7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1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9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73049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4" indent="0" algn="ctr">
              <a:buNone/>
              <a:defRPr sz="1600"/>
            </a:lvl4pPr>
            <a:lvl5pPr marL="1828701" indent="0" algn="ctr">
              <a:buNone/>
              <a:defRPr sz="1600"/>
            </a:lvl5pPr>
            <a:lvl6pPr marL="2285872" indent="0" algn="ctr">
              <a:buNone/>
              <a:defRPr sz="1600"/>
            </a:lvl6pPr>
            <a:lvl7pPr marL="2743048" indent="0" algn="ctr">
              <a:buNone/>
              <a:defRPr sz="1600"/>
            </a:lvl7pPr>
            <a:lvl8pPr marL="3200224" indent="0" algn="ctr">
              <a:buNone/>
              <a:defRPr sz="1600"/>
            </a:lvl8pPr>
            <a:lvl9pPr marL="36574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9E0B4-DAAC-440C-B6AC-4BDF38D59ED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8909"/>
      </p:ext>
    </p:extLst>
  </p:cSld>
  <p:clrMapOvr>
    <a:masterClrMapping/>
  </p:clrMapOvr>
  <p:transition spd="med"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6C6C1-6082-4800-B73E-6FCC4306A74A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78620"/>
      </p:ext>
    </p:extLst>
  </p:cSld>
  <p:clrMapOvr>
    <a:masterClrMapping/>
  </p:clrMapOvr>
  <p:transition spd="med"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3FB1-3638-43A8-8C4B-74746F00783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9211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C3CC-A673-4545-9018-E74BADAA4966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C2213-C515-462C-A2C7-D613C700BB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1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8474-6F60-4E49-B03A-5DD67366A53A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67476"/>
      </p:ext>
    </p:extLst>
  </p:cSld>
  <p:clrMapOvr>
    <a:masterClrMapping/>
  </p:clrMapOvr>
  <p:transition spd="med"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486853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4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4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0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4" indent="0">
              <a:buNone/>
              <a:defRPr sz="1600" b="1"/>
            </a:lvl4pPr>
            <a:lvl5pPr marL="1828701" indent="0">
              <a:buNone/>
              <a:defRPr sz="1600" b="1"/>
            </a:lvl5pPr>
            <a:lvl6pPr marL="2285872" indent="0">
              <a:buNone/>
              <a:defRPr sz="1600" b="1"/>
            </a:lvl6pPr>
            <a:lvl7pPr marL="2743048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4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0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3B21-C5B5-4111-BF66-63EED6437C04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39927"/>
      </p:ext>
    </p:extLst>
  </p:cSld>
  <p:clrMapOvr>
    <a:masterClrMapping/>
  </p:clrMapOvr>
  <p:transition spd="med"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52266-CA3E-465A-AD89-A70FE5CF3243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54019"/>
      </p:ext>
    </p:extLst>
  </p:cSld>
  <p:clrMapOvr>
    <a:masterClrMapping/>
  </p:clrMapOvr>
  <p:transition spd="med"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20F5-518C-4031-B762-83D6FDDC010E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2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92498"/>
      </p:ext>
    </p:extLst>
  </p:cSld>
  <p:clrMapOvr>
    <a:masterClrMapping/>
  </p:clrMapOvr>
  <p:transition spd="med"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4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ED379-6EA5-4F85-AC74-8907459F3552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88388"/>
      </p:ext>
    </p:extLst>
  </p:cSld>
  <p:clrMapOvr>
    <a:masterClrMapping/>
  </p:clrMapOvr>
  <p:transition spd="med"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4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4" indent="0">
              <a:buNone/>
              <a:defRPr sz="2100"/>
            </a:lvl4pPr>
            <a:lvl5pPr marL="1828701" indent="0">
              <a:buNone/>
              <a:defRPr sz="2100"/>
            </a:lvl5pPr>
            <a:lvl6pPr marL="2285872" indent="0">
              <a:buNone/>
              <a:defRPr sz="2100"/>
            </a:lvl6pPr>
            <a:lvl7pPr marL="2743048" indent="0">
              <a:buNone/>
              <a:defRPr sz="2100"/>
            </a:lvl7pPr>
            <a:lvl8pPr marL="3200224" indent="0">
              <a:buNone/>
              <a:defRPr sz="2100"/>
            </a:lvl8pPr>
            <a:lvl9pPr marL="3657400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4" indent="0">
              <a:buNone/>
              <a:defRPr sz="1000"/>
            </a:lvl4pPr>
            <a:lvl5pPr marL="1828701" indent="0">
              <a:buNone/>
              <a:defRPr sz="1000"/>
            </a:lvl5pPr>
            <a:lvl6pPr marL="2285872" indent="0">
              <a:buNone/>
              <a:defRPr sz="1000"/>
            </a:lvl6pPr>
            <a:lvl7pPr marL="2743048" indent="0">
              <a:buNone/>
              <a:defRPr sz="1000"/>
            </a:lvl7pPr>
            <a:lvl8pPr marL="3200224" indent="0">
              <a:buNone/>
              <a:defRPr sz="1000"/>
            </a:lvl8pPr>
            <a:lvl9pPr marL="36574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47367-0D66-4D3F-9871-238F43E2417C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30064"/>
      </p:ext>
    </p:extLst>
  </p:cSld>
  <p:clrMapOvr>
    <a:masterClrMapping/>
  </p:clrMapOvr>
  <p:transition spd="med"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C0BF-E04F-4946-B3CB-781EB9E63E67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40442"/>
      </p:ext>
    </p:extLst>
  </p:cSld>
  <p:clrMapOvr>
    <a:masterClrMapping/>
  </p:clrMapOvr>
  <p:transition spd="med"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06AB5-BCCB-4D61-83C8-3D2EE9EBEA98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34875"/>
      </p:ext>
    </p:extLst>
  </p:cSld>
  <p:clrMapOvr>
    <a:masterClrMapping/>
  </p:clrMapOvr>
  <p:transition spd="med">
    <p:fade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4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9" y="-35957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4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6" y="3688155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7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7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6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2205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3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1" indent="0" algn="ctr">
              <a:buNone/>
              <a:defRPr sz="1700"/>
            </a:lvl3pPr>
            <a:lvl4pPr marL="1371529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0" indent="0" algn="ctr">
              <a:buNone/>
              <a:defRPr sz="1600"/>
            </a:lvl6pPr>
            <a:lvl7pPr marL="2743056" indent="0" algn="ctr">
              <a:buNone/>
              <a:defRPr sz="1600"/>
            </a:lvl7pPr>
            <a:lvl8pPr marL="3200233" indent="0" algn="ctr">
              <a:buNone/>
              <a:defRPr sz="1600"/>
            </a:lvl8pPr>
            <a:lvl9pPr marL="36574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834CB-F3E7-4445-B789-964302E62D1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45220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1610-755A-4AE3-9604-6928E77D42CE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1DFE5-ECE6-4F02-9137-E4FA84E697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14B3E-76DA-47CE-91DD-5D25303ABD91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83118"/>
      </p:ext>
    </p:extLst>
  </p:cSld>
  <p:clrMapOvr>
    <a:masterClrMapping/>
  </p:clrMapOvr>
  <p:transition spd="med">
    <p:fad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3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F375-0EE4-4E36-8C8E-2775DEEA6701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42393"/>
      </p:ext>
    </p:extLst>
  </p:cSld>
  <p:clrMapOvr>
    <a:masterClrMapping/>
  </p:clrMapOvr>
  <p:transition spd="med">
    <p:fad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38343-DA90-43CE-A345-7DE499C89335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68462"/>
      </p:ext>
    </p:extLst>
  </p:cSld>
  <p:clrMapOvr>
    <a:masterClrMapping/>
  </p:clrMapOvr>
  <p:transition spd="med">
    <p:fad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49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3" y="2241561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3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5" y="2241561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5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7D8F-FD9D-4461-AA13-AEBE4C4E73B4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60056"/>
      </p:ext>
    </p:extLst>
  </p:cSld>
  <p:clrMapOvr>
    <a:masterClrMapping/>
  </p:clrMapOvr>
  <p:transition spd="med">
    <p:fade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8E61-2BCF-42AD-AB33-898569A9A923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09887"/>
      </p:ext>
    </p:extLst>
  </p:cSld>
  <p:clrMapOvr>
    <a:masterClrMapping/>
  </p:clrMapOvr>
  <p:transition spd="med">
    <p:fade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06EEC-3A55-454F-BBDA-F38738F8B0E9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0" y="8475161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03225"/>
      </p:ext>
    </p:extLst>
  </p:cSld>
  <p:clrMapOvr>
    <a:masterClrMapping/>
  </p:clrMapOvr>
  <p:transition spd="med">
    <p:fade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2" y="1316585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C7B4-BB86-4D05-AA4E-42A441F83FBB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66936"/>
      </p:ext>
    </p:extLst>
  </p:cSld>
  <p:clrMapOvr>
    <a:masterClrMapping/>
  </p:clrMapOvr>
  <p:transition spd="med">
    <p:fade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2" y="1316585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1" indent="0">
              <a:buNone/>
              <a:defRPr sz="2400"/>
            </a:lvl3pPr>
            <a:lvl4pPr marL="1371529" indent="0">
              <a:buNone/>
              <a:defRPr sz="2100"/>
            </a:lvl4pPr>
            <a:lvl5pPr marL="1828706" indent="0">
              <a:buNone/>
              <a:defRPr sz="2100"/>
            </a:lvl5pPr>
            <a:lvl6pPr marL="2285880" indent="0">
              <a:buNone/>
              <a:defRPr sz="2100"/>
            </a:lvl6pPr>
            <a:lvl7pPr marL="2743056" indent="0">
              <a:buNone/>
              <a:defRPr sz="2100"/>
            </a:lvl7pPr>
            <a:lvl8pPr marL="3200233" indent="0">
              <a:buNone/>
              <a:defRPr sz="2100"/>
            </a:lvl8pPr>
            <a:lvl9pPr marL="3657411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6CDBC-95E4-4DE8-924C-C17EF5FF7152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04397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7E19-F62E-4450-BB95-EDA0EAFD1498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19966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D8102-8D98-4F9A-A5C5-01DFD1F4937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48577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21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60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E240AFCC-5CA5-436F-A73C-46A1D6A053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5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4" y="-35959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4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5" y="3688152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4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48" y="4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952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" y="4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2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759664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443CF-0890-46F9-BC84-A4E1A2A68E40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398588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00935-B9DE-4192-ADC3-2EC5337DD328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10183"/>
      </p:ext>
    </p:extLst>
  </p:cSld>
  <p:clrMapOvr>
    <a:masterClrMapping/>
  </p:clrMapOvr>
  <p:transition spd="med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E70F8-96AE-4750-BE0C-DF806CF3DE3F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52964"/>
      </p:ext>
    </p:extLst>
  </p:cSld>
  <p:clrMapOvr>
    <a:masterClrMapping/>
  </p:clrMapOvr>
  <p:transition spd="med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D3E3-544B-4BA6-A1E5-FBC43AEB45D1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97825"/>
      </p:ext>
    </p:extLst>
  </p:cSld>
  <p:clrMapOvr>
    <a:masterClrMapping/>
  </p:clrMapOvr>
  <p:transition spd="med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5678-764E-4AF7-BFB5-F934CF5DD723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36979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9C946-2C31-4CAC-A7AE-2EB0F79AF23E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41460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878B-68BB-4645-B9DB-1841A821C077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72110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DD56-DCA5-4A36-AF87-6D294568701D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26091"/>
      </p:ext>
    </p:extLst>
  </p:cSld>
  <p:clrMapOvr>
    <a:masterClrMapping/>
  </p:clrMapOvr>
  <p:transition spd="med"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4C3A-76DF-4C17-B391-C66A2D34D7D5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34775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F4804-8970-4032-8729-418A3A3EEE7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305D22-8F59-401E-8836-E33A90E708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68A5-C044-4BAA-9599-7F293F0EF72B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99835"/>
      </p:ext>
    </p:extLst>
  </p:cSld>
  <p:clrMapOvr>
    <a:masterClrMapping/>
  </p:clrMapOvr>
  <p:transition spd="med"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1D4D-D924-464D-A214-118F147C3502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20779"/>
      </p:ext>
    </p:extLst>
  </p:cSld>
  <p:clrMapOvr>
    <a:masterClrMapping/>
  </p:clrMapOvr>
  <p:transition spd="med"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96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314757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58092-8F72-4586-B2A8-1AE873156281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18461"/>
      </p:ext>
    </p:extLst>
  </p:cSld>
  <p:clrMapOvr>
    <a:masterClrMapping/>
  </p:clrMapOvr>
  <p:transition spd="med"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9647B-CB40-4A24-9C3A-0487C08CC915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99557"/>
      </p:ext>
    </p:extLst>
  </p:cSld>
  <p:clrMapOvr>
    <a:masterClrMapping/>
  </p:clrMapOvr>
  <p:transition spd="med"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D634-7971-4520-A509-CE50916EE265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12653"/>
      </p:ext>
    </p:extLst>
  </p:cSld>
  <p:clrMapOvr>
    <a:masterClrMapping/>
  </p:clrMapOvr>
  <p:transition spd="med"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EF148-6B67-4BDE-B268-B13F896C76A4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37363"/>
      </p:ext>
    </p:extLst>
  </p:cSld>
  <p:clrMapOvr>
    <a:masterClrMapping/>
  </p:clrMapOvr>
  <p:transition spd="med"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1551E-DC68-4CF3-9BCD-DE79F8832B11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2041"/>
      </p:ext>
    </p:extLst>
  </p:cSld>
  <p:clrMapOvr>
    <a:masterClrMapping/>
  </p:clrMapOvr>
  <p:transition spd="med">
    <p:fade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EEDD7-488C-48C0-BF0F-E6829F955B04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68581"/>
      </p:ext>
    </p:extLst>
  </p:cSld>
  <p:clrMapOvr>
    <a:masterClrMapping/>
  </p:clrMapOvr>
  <p:transition spd="med">
    <p:fade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E800-08F5-4289-975A-E52807F1F609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7176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1F6E5-15D5-4FC9-80F4-9DF6E3D02F15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2072-9031-4FB1-9565-6E17A8F70C07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373F64-FB53-480A-8AA4-1BB2AFFCE6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0EED-8A0F-47D4-88BF-BC9799AFEE28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16914"/>
      </p:ext>
    </p:extLst>
  </p:cSld>
  <p:clrMapOvr>
    <a:masterClrMapping/>
  </p:clrMapOvr>
  <p:transition spd="med">
    <p:fade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EE87-C1F8-46BB-8D57-A46CD06489FA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4570"/>
      </p:ext>
    </p:extLst>
  </p:cSld>
  <p:clrMapOvr>
    <a:masterClrMapping/>
  </p:clrMapOvr>
  <p:transition spd="med">
    <p:fade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81FCA-8E31-4A39-B24E-145BD5041B05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99048"/>
      </p:ext>
    </p:extLst>
  </p:cSld>
  <p:clrMapOvr>
    <a:masterClrMapping/>
  </p:clrMapOvr>
  <p:transition spd="med">
    <p:fade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0B3BD-F039-4C5D-9FCD-087DA40A283D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31553"/>
      </p:ext>
    </p:extLst>
  </p:cSld>
  <p:clrMapOvr>
    <a:masterClrMapping/>
  </p:clrMapOvr>
  <p:transition spd="med">
    <p:fade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986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679722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CB23-F043-438C-B37F-954D90982CBE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68035"/>
      </p:ext>
    </p:extLst>
  </p:cSld>
  <p:clrMapOvr>
    <a:masterClrMapping/>
  </p:clrMapOvr>
  <p:transition spd="med">
    <p:fade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78B10-B2AA-4E7B-B36F-BCE5B75A4FF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07476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36C9D-A224-4723-BFC5-2A4332A79729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91726"/>
      </p:ext>
    </p:extLst>
  </p:cSld>
  <p:clrMapOvr>
    <a:masterClrMapping/>
  </p:clrMapOvr>
  <p:transition spd="med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C82A-8B7D-46AF-BF21-C8AF002942C9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97526"/>
      </p:ext>
    </p:extLst>
  </p:cSld>
  <p:clrMapOvr>
    <a:masterClrMapping/>
  </p:clrMapOvr>
  <p:transition spd="med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BFFB-C031-4748-8FC8-CFD21EE9CF0E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30917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440A-F675-48B2-A089-553609BCBFC8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4152A0-F0E3-4AC8-B2D1-76877239C7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6F1C4-CED7-410C-A5DA-A9CDE7810ADF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88102"/>
      </p:ext>
    </p:extLst>
  </p:cSld>
  <p:clrMapOvr>
    <a:masterClrMapping/>
  </p:clrMapOvr>
  <p:transition spd="med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8D5D-C998-48D4-B85E-102FBA1E1451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47142"/>
      </p:ext>
    </p:extLst>
  </p:cSld>
  <p:clrMapOvr>
    <a:masterClrMapping/>
  </p:clrMapOvr>
  <p:transition spd="med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6E4E-45EB-48FD-A6B4-436AA0A1BC80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4252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0D710-D300-4971-A0EF-98B91E346536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02102"/>
      </p:ext>
    </p:extLst>
  </p:cSld>
  <p:clrMapOvr>
    <a:masterClrMapping/>
  </p:clrMapOvr>
  <p:transition spd="med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F7A28-CDDC-4363-A708-705C7DB62938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2197"/>
      </p:ext>
    </p:extLst>
  </p:cSld>
  <p:clrMapOvr>
    <a:masterClrMapping/>
  </p:clrMapOvr>
  <p:transition spd="med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F99C-598E-4984-AC15-E5E4E3FAA6C4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3924"/>
      </p:ext>
    </p:extLst>
  </p:cSld>
  <p:clrMapOvr>
    <a:masterClrMapping/>
  </p:clrMapOvr>
  <p:transition spd="med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42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75288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3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1" indent="0" algn="ctr">
              <a:buNone/>
              <a:defRPr sz="1700"/>
            </a:lvl3pPr>
            <a:lvl4pPr marL="1371529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0" indent="0" algn="ctr">
              <a:buNone/>
              <a:defRPr sz="1600"/>
            </a:lvl6pPr>
            <a:lvl7pPr marL="2743056" indent="0" algn="ctr">
              <a:buNone/>
              <a:defRPr sz="1600"/>
            </a:lvl7pPr>
            <a:lvl8pPr marL="3200233" indent="0" algn="ctr">
              <a:buNone/>
              <a:defRPr sz="1600"/>
            </a:lvl8pPr>
            <a:lvl9pPr marL="36574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EAAB-9277-425E-B86B-766FDD84CAB6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8909"/>
      </p:ext>
    </p:extLst>
  </p:cSld>
  <p:clrMapOvr>
    <a:masterClrMapping/>
  </p:clrMapOvr>
  <p:transition spd="med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6290F-416A-4EE9-AF75-A11C83EC5A81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78620"/>
      </p:ext>
    </p:extLst>
  </p:cSld>
  <p:clrMapOvr>
    <a:masterClrMapping/>
  </p:clrMapOvr>
  <p:transition spd="med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3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519C-E44C-48C9-B0B7-72696CF8EE7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92111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FDED-FEA3-450F-A205-790268BEF427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F4A335-CB64-4C3D-A157-2FF26676F7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5302D-D93E-45EA-ABF8-C4C1E1AE8579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67476"/>
      </p:ext>
    </p:extLst>
  </p:cSld>
  <p:clrMapOvr>
    <a:masterClrMapping/>
  </p:clrMapOvr>
  <p:transition spd="med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49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3" y="2241561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3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5" y="2241561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5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E64B-D9FC-47BA-BFE2-1114E0B3A357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39927"/>
      </p:ext>
    </p:extLst>
  </p:cSld>
  <p:clrMapOvr>
    <a:masterClrMapping/>
  </p:clrMapOvr>
  <p:transition spd="med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DC346-CBF8-46A2-B5D1-97BFB098AD7E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54019"/>
      </p:ext>
    </p:extLst>
  </p:cSld>
  <p:clrMapOvr>
    <a:masterClrMapping/>
  </p:clrMapOvr>
  <p:transition spd="med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3CB9-0A59-4593-A47C-AD859E157B4F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0" y="8475161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92498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2" y="1316585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7E0E7-63A0-4624-867F-0FA54B7BD5E9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88388"/>
      </p:ext>
    </p:extLst>
  </p:cSld>
  <p:clrMapOvr>
    <a:masterClrMapping/>
  </p:clrMapOvr>
  <p:transition spd="med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2" y="1316585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1" indent="0">
              <a:buNone/>
              <a:defRPr sz="2400"/>
            </a:lvl3pPr>
            <a:lvl4pPr marL="1371529" indent="0">
              <a:buNone/>
              <a:defRPr sz="2100"/>
            </a:lvl4pPr>
            <a:lvl5pPr marL="1828706" indent="0">
              <a:buNone/>
              <a:defRPr sz="2100"/>
            </a:lvl5pPr>
            <a:lvl6pPr marL="2285880" indent="0">
              <a:buNone/>
              <a:defRPr sz="2100"/>
            </a:lvl6pPr>
            <a:lvl7pPr marL="2743056" indent="0">
              <a:buNone/>
              <a:defRPr sz="2100"/>
            </a:lvl7pPr>
            <a:lvl8pPr marL="3200233" indent="0">
              <a:buNone/>
              <a:defRPr sz="2100"/>
            </a:lvl8pPr>
            <a:lvl9pPr marL="3657411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95D0D-85A9-4061-BB57-91F71EB26F2A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30064"/>
      </p:ext>
    </p:extLst>
  </p:cSld>
  <p:clrMapOvr>
    <a:masterClrMapping/>
  </p:clrMapOvr>
  <p:transition spd="med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6FBE-07AE-4E64-B782-7457EF19638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40442"/>
      </p:ext>
    </p:extLst>
  </p:cSld>
  <p:clrMapOvr>
    <a:masterClrMapping/>
  </p:clrMapOvr>
  <p:transition spd="med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9B596-8711-4D29-BD13-2B88FE9D80FC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34875"/>
      </p:ext>
    </p:extLst>
  </p:cSld>
  <p:clrMapOvr>
    <a:masterClrMapping/>
  </p:clrMapOvr>
  <p:transition spd="med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5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4" y="-35959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4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9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5" y="3688152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4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48" y="4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66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" y="4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2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2205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23" y="7961376"/>
            <a:ext cx="16256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6256" y="8071104"/>
            <a:ext cx="3998976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4048" y="8058912"/>
            <a:ext cx="12061952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199493" y="5384800"/>
            <a:ext cx="11514667" cy="24384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99493" y="8066716"/>
            <a:ext cx="11921067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4100">
                <a:solidFill>
                  <a:srgbClr val="FFFFFF"/>
                </a:solidFill>
              </a:defRPr>
            </a:lvl1pPr>
            <a:lvl2pPr marL="725714" indent="0" algn="ctr">
              <a:buNone/>
            </a:lvl2pPr>
            <a:lvl3pPr marL="1451422" indent="0" algn="ctr">
              <a:buNone/>
            </a:lvl3pPr>
            <a:lvl4pPr marL="2177136" indent="0" algn="ctr">
              <a:buNone/>
            </a:lvl4pPr>
            <a:lvl5pPr marL="2902845" indent="0" algn="ctr">
              <a:buNone/>
            </a:lvl5pPr>
            <a:lvl6pPr marL="3628557" indent="0" algn="ctr">
              <a:buNone/>
            </a:lvl6pPr>
            <a:lvl7pPr marL="4354269" indent="0" algn="ctr">
              <a:buNone/>
            </a:lvl7pPr>
            <a:lvl8pPr marL="5079981" indent="0" algn="ctr">
              <a:buNone/>
            </a:lvl8pPr>
            <a:lvl9pPr marL="580568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5467" y="8091599"/>
            <a:ext cx="3657600" cy="914400"/>
          </a:xfrm>
        </p:spPr>
        <p:txBody>
          <a:bodyPr>
            <a:no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20B08D-0571-4E2A-9B73-127F0A106B8C}" type="datetime1">
              <a:rPr lang="ru-RU" smtClean="0"/>
              <a:t>22.02.2021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707392" y="315413"/>
            <a:ext cx="10430933" cy="48683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4224026" y="304800"/>
            <a:ext cx="1490133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FC1BBA-F0C9-4E85-AA33-7079A89177F5}" type="slidenum">
              <a:rPr lang="ru-RU" altLang="ru-RU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5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126E-C9EA-4113-8F8C-A1CA2719BDF4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A2BBAF-5312-4F49-8608-44EC062484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178" y="304800"/>
            <a:ext cx="14494933" cy="1320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63709-FC85-4E66-833A-05E21CC8A0D9}" type="datetime1">
              <a:rPr lang="ru-RU" smtClean="0">
                <a:solidFill>
                  <a:srgbClr val="444D26"/>
                </a:solidFill>
              </a:rPr>
              <a:t>22.02.2021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400A9C-BED8-496C-8A87-12CAC68F056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089178" y="2133600"/>
            <a:ext cx="14494933" cy="5994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897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38404" y="3657627"/>
            <a:ext cx="12663312" cy="2230967"/>
          </a:xfrm>
        </p:spPr>
        <p:txBody>
          <a:bodyPr anchor="t"/>
          <a:lstStyle>
            <a:lvl1pPr marL="0" indent="0">
              <a:buNone/>
              <a:defRPr sz="4400">
                <a:solidFill>
                  <a:schemeClr val="tx2"/>
                </a:solidFill>
              </a:defRPr>
            </a:lvl1pPr>
            <a:lvl2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23" y="2032000"/>
            <a:ext cx="16256000" cy="1524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" y="2133600"/>
            <a:ext cx="2302933" cy="1320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8423" y="2133600"/>
            <a:ext cx="13817600" cy="1320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133600"/>
            <a:ext cx="13546667" cy="1320800"/>
          </a:xfrm>
        </p:spPr>
        <p:txBody>
          <a:bodyPr/>
          <a:lstStyle>
            <a:lvl1pPr algn="l">
              <a:buNone/>
              <a:defRPr sz="70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45C13E-CAB8-4F87-89D9-E14206CAE8FE}" type="datetime1">
              <a:rPr lang="ru-RU" smtClean="0">
                <a:solidFill>
                  <a:srgbClr val="444D26"/>
                </a:solidFill>
              </a:rPr>
              <a:t>22.02.2021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26" y="2336800"/>
            <a:ext cx="2302933" cy="935568"/>
          </a:xfrm>
        </p:spPr>
        <p:txBody>
          <a:bodyPr>
            <a:noAutofit/>
          </a:bodyPr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056920-1C29-4356-9141-8DB07C7B3C3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32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1083733" y="2119423"/>
            <a:ext cx="69088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8613157" y="2119423"/>
            <a:ext cx="69088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996C61B8-5713-4B9D-B717-F2B5FCE22C8C}" type="datetime1">
              <a:rPr lang="ru-RU" smtClean="0">
                <a:solidFill>
                  <a:srgbClr val="444D26"/>
                </a:solidFill>
              </a:rPr>
              <a:t>22.02.2021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21DEBA8-2FB6-4B7F-A800-AFDD9D85204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06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93" y="364071"/>
            <a:ext cx="14494933" cy="115993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1083733" y="3251200"/>
            <a:ext cx="6908800" cy="4775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8534423" y="3251200"/>
            <a:ext cx="6908800" cy="4775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A117CB52-02EA-4F0C-9348-A2FA15080AE0}" type="datetime1">
              <a:rPr lang="ru-RU" smtClean="0">
                <a:solidFill>
                  <a:srgbClr val="444D26"/>
                </a:solidFill>
              </a:rPr>
              <a:t>22.02.2021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332AE7E-63D2-45F9-BE8C-AE663142490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1083733" y="2336800"/>
            <a:ext cx="6908800" cy="85344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8534423" y="2336800"/>
            <a:ext cx="6908800" cy="85344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3679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C00156-96EE-4CDB-A473-A402727383CD}" type="datetime1">
              <a:rPr lang="ru-RU" smtClean="0">
                <a:solidFill>
                  <a:srgbClr val="444D26"/>
                </a:solidFill>
              </a:rPr>
              <a:t>22.02.2021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B9F513-DF39-47BE-B74E-A8C6974A78A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904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204C99-7136-451E-A9D4-FF864479AA66}" type="datetime1">
              <a:rPr lang="ru-RU" smtClean="0">
                <a:solidFill>
                  <a:srgbClr val="444D26"/>
                </a:solidFill>
              </a:rPr>
              <a:t>22.02.2021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" y="8331201"/>
            <a:ext cx="948267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6054A7-1B36-465F-8861-2963BEB3FD24}" type="slidenum">
              <a:rPr lang="ru-RU" altLang="ru-RU" smtClean="0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90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59" y="364071"/>
            <a:ext cx="14359467" cy="1159933"/>
          </a:xfrm>
        </p:spPr>
        <p:txBody>
          <a:bodyPr anchor="ctr"/>
          <a:lstStyle>
            <a:lvl1pPr algn="l">
              <a:buNone/>
              <a:defRPr sz="7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25E7-2FA2-46BA-A5F9-C31CA6E24922}" type="datetime1">
              <a:rPr lang="ru-RU" smtClean="0">
                <a:solidFill>
                  <a:srgbClr val="444D26"/>
                </a:solidFill>
              </a:rPr>
              <a:t>22.02.2021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53D86D-903B-4A04-8507-034AC4B15EB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83733" y="2336800"/>
            <a:ext cx="2844800" cy="5791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17714" tIns="290285" rIns="217714" bIns="145143"/>
          <a:lstStyle>
            <a:lvl1pPr marL="0" indent="0">
              <a:spcAft>
                <a:spcPts val="1587"/>
              </a:spcAft>
              <a:buNone/>
              <a:defRPr sz="2900"/>
            </a:lvl1pPr>
            <a:lvl2pPr>
              <a:buNone/>
              <a:defRPr sz="19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199479" y="2336800"/>
            <a:ext cx="11379202" cy="5892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160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4800" y="7315200"/>
            <a:ext cx="13004800" cy="914400"/>
          </a:xfrm>
        </p:spPr>
        <p:txBody>
          <a:bodyPr/>
          <a:lstStyle>
            <a:lvl1pPr marL="0" indent="0">
              <a:buFontTx/>
              <a:buNone/>
              <a:defRPr sz="2700"/>
            </a:lvl1pPr>
            <a:lvl2pPr>
              <a:buFontTx/>
              <a:buNone/>
              <a:defRPr sz="1900"/>
            </a:lvl2pPr>
            <a:lvl3pPr>
              <a:buFontTx/>
              <a:buNone/>
              <a:defRPr sz="16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6233" y="6096000"/>
            <a:ext cx="16256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6256" y="6217920"/>
            <a:ext cx="2600960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7264" y="6205728"/>
            <a:ext cx="13508736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800" y="6197600"/>
            <a:ext cx="13004800" cy="914400"/>
          </a:xfrm>
        </p:spPr>
        <p:txBody>
          <a:bodyPr anchor="ctr"/>
          <a:lstStyle>
            <a:lvl1pPr algn="l">
              <a:buNone/>
              <a:defRPr sz="44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2573867" y="0"/>
            <a:ext cx="178816" cy="91561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11108293" y="8331229"/>
            <a:ext cx="4741333" cy="486833"/>
          </a:xfrm>
        </p:spPr>
        <p:txBody>
          <a:bodyPr rtlCol="0"/>
          <a:lstStyle/>
          <a:p>
            <a:pPr>
              <a:defRPr/>
            </a:pPr>
            <a:fld id="{DDBB5D77-6F3A-47CB-B150-CDEDCBF00581}" type="datetime1">
              <a:rPr lang="ru-RU" smtClean="0">
                <a:solidFill>
                  <a:srgbClr val="444D26"/>
                </a:solidFill>
              </a:rPr>
              <a:t>22.02.2021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26" y="6223024"/>
            <a:ext cx="2573867" cy="884771"/>
          </a:xfrm>
        </p:spPr>
        <p:txBody>
          <a:bodyPr rtlCol="0"/>
          <a:lstStyle>
            <a:lvl1pPr>
              <a:defRPr sz="4400"/>
            </a:lvl1pPr>
          </a:lstStyle>
          <a:p>
            <a:pPr>
              <a:defRPr/>
            </a:pPr>
            <a:fld id="{77BD046F-B59C-460C-9E67-33D2A6C1D6F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844813" y="8330971"/>
            <a:ext cx="8128002" cy="486833"/>
          </a:xfrm>
        </p:spPr>
        <p:txBody>
          <a:bodyPr rtlCol="0"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74383" y="0"/>
            <a:ext cx="13481643" cy="609193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51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74085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AB775-B875-4137-BF97-A146FDA7DED4}" type="datetime1">
              <a:rPr lang="ru-RU" smtClean="0">
                <a:solidFill>
                  <a:srgbClr val="444D26"/>
                </a:solidFill>
              </a:rPr>
              <a:t>22.02.2021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C2213-C515-462C-A2C7-D613C700BBF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12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50133" y="812805"/>
            <a:ext cx="3657600" cy="73554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26" y="812824"/>
            <a:ext cx="9889067" cy="735541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50160" y="8331232"/>
            <a:ext cx="3928533" cy="486833"/>
          </a:xfrm>
        </p:spPr>
        <p:txBody>
          <a:bodyPr/>
          <a:lstStyle/>
          <a:p>
            <a:pPr>
              <a:defRPr/>
            </a:pPr>
            <a:fld id="{4EC69A2D-23C8-4CB4-9361-1632102F26CA}" type="datetime1">
              <a:rPr lang="ru-RU" smtClean="0">
                <a:solidFill>
                  <a:srgbClr val="444D26"/>
                </a:solidFill>
              </a:rPr>
              <a:t>22.02.2021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12806" y="8330972"/>
            <a:ext cx="9908414" cy="486833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10837925" y="0"/>
            <a:ext cx="568960" cy="9144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19205" y="812800"/>
            <a:ext cx="406400" cy="83312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19205" y="0"/>
            <a:ext cx="406400" cy="7112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10766805" y="138288"/>
            <a:ext cx="711200" cy="434624"/>
          </a:xfrm>
        </p:spPr>
        <p:txBody>
          <a:bodyPr/>
          <a:lstStyle/>
          <a:p>
            <a:pPr>
              <a:defRPr/>
            </a:pPr>
            <a:fld id="{A471DFE5-ECE6-4F02-9137-E4FA84E6976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2089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FD37-0011-4329-9B44-A4AAB1414F7F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43361F-F43C-4350-96AA-168850917B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BAEB-1173-435B-A1B6-F1F18A447B7E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68035"/>
      </p:ext>
    </p:extLst>
  </p:cSld>
  <p:clrMapOvr>
    <a:masterClrMapping/>
  </p:clrMapOvr>
  <p:transition spd="med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2D42-2F24-4C55-8145-4812B7C851D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07476"/>
      </p:ext>
    </p:extLst>
  </p:cSld>
  <p:clrMapOvr>
    <a:masterClrMapping/>
  </p:clrMapOvr>
  <p:transition spd="med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AAF3-AC82-462E-8567-DB15026B2B6E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91726"/>
      </p:ext>
    </p:extLst>
  </p:cSld>
  <p:clrMapOvr>
    <a:masterClrMapping/>
  </p:clrMapOvr>
  <p:transition spd="med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B945-D215-4C48-AD8C-53A920BFA977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97526"/>
      </p:ext>
    </p:extLst>
  </p:cSld>
  <p:clrMapOvr>
    <a:masterClrMapping/>
  </p:clrMapOvr>
  <p:transition spd="med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9B55-6A47-4475-893E-419D7510DD5C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30917"/>
      </p:ext>
    </p:extLst>
  </p:cSld>
  <p:clrMapOvr>
    <a:masterClrMapping/>
  </p:clrMapOvr>
  <p:transition spd="med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0716-547A-4C6A-9B0C-AF5FCB598FA4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88102"/>
      </p:ext>
    </p:extLst>
  </p:cSld>
  <p:clrMapOvr>
    <a:masterClrMapping/>
  </p:clrMapOvr>
  <p:transition spd="med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FED4-FCB6-49D1-9196-1130FC7492AD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47142"/>
      </p:ext>
    </p:extLst>
  </p:cSld>
  <p:clrMapOvr>
    <a:masterClrMapping/>
  </p:clrMapOvr>
  <p:transition spd="med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BDF8E-FDFD-43D9-A267-6956EC187E85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4252"/>
      </p:ext>
    </p:extLst>
  </p:cSld>
  <p:clrMapOvr>
    <a:masterClrMapping/>
  </p:clrMapOvr>
  <p:transition spd="med"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9CED-4880-4538-BD02-0B16DA568CB2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02102"/>
      </p:ext>
    </p:extLst>
  </p:cSld>
  <p:clrMapOvr>
    <a:masterClrMapping/>
  </p:clrMapOvr>
  <p:transition spd="med"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CEE0-9C21-40FC-84DF-BE8C763F9584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2197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64FE-0D1F-409D-8851-ACC4FAB954B9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83F65A-29FB-42DC-A42F-3E1C758120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5588D-AC6D-4C98-866C-BCC1DC161877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3924"/>
      </p:ext>
    </p:extLst>
  </p:cSld>
  <p:clrMapOvr>
    <a:masterClrMapping/>
  </p:clrMapOvr>
  <p:transition spd="med"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66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75288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509F-A2CF-4D87-B29C-ADDCA20F5556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10734"/>
      </p:ext>
    </p:extLst>
  </p:cSld>
  <p:clrMapOvr>
    <a:masterClrMapping/>
  </p:clrMapOvr>
  <p:transition spd="med"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B0E44-4BEC-4046-B4AC-B60901EF1D2A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13698"/>
      </p:ext>
    </p:extLst>
  </p:cSld>
  <p:clrMapOvr>
    <a:masterClrMapping/>
  </p:clrMapOvr>
  <p:transition spd="med"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5B79-8B5F-4AFE-B8CC-A87CA3B10A1C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72706"/>
      </p:ext>
    </p:extLst>
  </p:cSld>
  <p:clrMapOvr>
    <a:masterClrMapping/>
  </p:clrMapOvr>
  <p:transition spd="med">
    <p:fad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0712-8C31-42AF-BFF0-F8922DB35250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12289"/>
      </p:ext>
    </p:extLst>
  </p:cSld>
  <p:clrMapOvr>
    <a:masterClrMapping/>
  </p:clrMapOvr>
  <p:transition spd="med"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79466-5924-409C-B25A-2EDADE42C9D5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58603"/>
      </p:ext>
    </p:extLst>
  </p:cSld>
  <p:clrMapOvr>
    <a:masterClrMapping/>
  </p:clrMapOvr>
  <p:transition spd="med"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C8D5-B42E-44C3-A3C6-A72489137B57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14608"/>
      </p:ext>
    </p:extLst>
  </p:cSld>
  <p:clrMapOvr>
    <a:masterClrMapping/>
  </p:clrMapOvr>
  <p:transition spd="med">
    <p:fade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2F6A-1692-4C39-8BB0-0BE342F5C3E1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90064"/>
      </p:ext>
    </p:extLst>
  </p:cSld>
  <p:clrMapOvr>
    <a:masterClrMapping/>
  </p:clrMapOvr>
  <p:transition spd="med">
    <p:fade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3560-5674-4AEF-9397-1F3022425C02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06564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3122-D8EB-43D7-A5CE-1E6E7D7A3D8C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E01A2-62B8-4994-8341-4FEBCD666B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0353-98FF-4A03-B09E-901535C5C7CA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40902"/>
      </p:ext>
    </p:extLst>
  </p:cSld>
  <p:clrMapOvr>
    <a:masterClrMapping/>
  </p:clrMapOvr>
  <p:transition spd="med">
    <p:fade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F9AF-1E5E-43F9-91FC-F58E16FAB529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15957"/>
      </p:ext>
    </p:extLst>
  </p:cSld>
  <p:clrMapOvr>
    <a:masterClrMapping/>
  </p:clrMapOvr>
  <p:transition spd="med">
    <p:fade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C589-0D6A-4E88-BA6A-EF8EA6D1931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91686"/>
      </p:ext>
    </p:extLst>
  </p:cSld>
  <p:clrMapOvr>
    <a:masterClrMapping/>
  </p:clrMapOvr>
  <p:transition spd="med">
    <p:fade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9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104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6EBB-1A99-42E7-BEA2-56FC66D7576C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D0220C-0B65-4464-B59F-208E95D937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17C73-C366-4073-A235-61E0E2D4845B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C3B65C-63FD-4A68-A6D2-0EC6E453D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3F8D-3A41-48C7-ABC9-9756B0B5B8BC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22D08-9071-4D59-B020-BEBE7EEC0C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6B1F2-2A4F-43A5-AA19-A6EBD157CE4D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34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60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A8BED5EA-33E3-49E8-8857-BD6C3EC4FC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02A08-F9B7-4549-BA4F-6F056F50C82D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54E288-C24B-42D3-95BB-C4A7F28F05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8353-672D-40FA-9AA2-7B4D22C5667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8F25AA-5C3F-4F38-BFA9-30D9B2D5C2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A5C4B-3AAD-4B36-8EEE-599BF93A1A53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BCD7E6-2A41-4ADE-B136-FD0B611C29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5FCC0-3C52-4BD5-A479-BD41803F3858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4247C6-325F-4AA4-95FA-1C01DCE294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7CAB5-9EF4-4B53-8318-2A6AD5B8F91D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84BEC-8824-4C78-B58B-DDE658A6B6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C3E60-8201-4408-AA78-10315415381C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3B02A4-F8EA-4FDE-88B5-3F2B0C3E25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864AD-E7A4-494F-9314-0455479E7DC3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80A2F-3A19-4FA9-A856-C8EF52A881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E5D2-C1D4-41FB-983F-8DCA625D1CA2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F3B594-F2F5-46C1-B925-8D9AD29240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A7857-0124-4F34-AEEE-A8D184973AA5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FF3666-6248-4776-835D-B08886142F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702AD-F225-4C14-9D3F-0B8D2F0F3011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0D73-A442-4AF2-B1CE-FDFCD4CFC3F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E407E-F2BA-468A-85D0-A9D0BD845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2DD4-5A84-4674-AACE-D04899F41F89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39EAD-F187-4ED7-8182-86BE4AA2D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69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60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6347F34D-9A96-425D-B277-51F540660E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27F62-6FDD-460B-8642-FB29A95E1A7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F48321-5A21-430C-AEE7-19D280BAE5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05C44-67F1-4DD2-918A-EA44BE842381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1C033A-21D5-4EF7-AF94-41DC43515E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4731-3EFA-4DC1-AAAD-CE9536C791A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EDFCB3-317A-4C9D-9263-AF156A8F6C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9D1E4-2B82-4D68-AE26-591E299E59C7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79F1D3-DC96-4730-B908-8A8F7697AA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55B1-A3E9-4F14-B78A-DD8461FCCC6D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C88B83-E68E-417B-94F0-DE58C2B491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EA07-6A6D-4788-A92F-9FC4AA9FA09A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812417-6FEB-49A7-8808-F2E1521239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E49F-B870-4112-9193-8217B32B80CA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2254D7-7EE9-4FFF-B116-CAC2059A1B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7CF02-C949-4784-879C-DC562863C29C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CC61-2F5B-476A-9AD0-D65303AF7AFA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621BB8-08A9-483D-94B7-54AE3BA9C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DEBD-C5F8-4264-8170-1952497B99FA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43AF81-EBE6-4865-BFA7-56FBB0489A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3C9C-FC60-4442-9F80-3D5BC97A586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6C9403-5DAD-4ECC-883A-0A884A637E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E839C-022C-46F3-AC49-C3D86F3A8020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B074A4-EE6F-4A48-BEFA-1432E4210C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39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60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EC543377-E2A8-4862-9D02-ED61648079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589C4-C515-48F0-A958-B57C0E8A6CA8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E281F9-61EB-4F61-B25B-D2BEE5ECD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BA17C-CC8D-4212-8893-17B7CAB233FE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E631A0-A294-4158-BE0F-EDA1C83AC3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ADF17-A584-4483-9523-8087AD00FB42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0742D3-C059-43A3-B405-B3D81583B6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8852-D13D-4BE7-A77A-791AAE3125EC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07B7F9-1593-4E77-A4F8-BAB3E972C0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2" y="486855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9" y="2241564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9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63" y="2241564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2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5" indent="0">
              <a:buNone/>
              <a:defRPr sz="1600" b="1"/>
            </a:lvl7pPr>
            <a:lvl8pPr marL="3200221" indent="0">
              <a:buNone/>
              <a:defRPr sz="1600" b="1"/>
            </a:lvl8pPr>
            <a:lvl9pPr marL="365739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63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0DCA-1D6A-4FA3-A61D-A25CF4196855}" type="datetime1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F12246-25BD-4BAA-BBCB-A8E3803C2E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26E2-A71F-4D08-8E67-74FF2408A230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428F-0853-45A7-950B-8473E70E7E5C}" type="datetime1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95DC6E-EA44-4AFF-8FB8-F433691F30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BC91-F1B5-4788-B07C-7087366EEAD3}" type="datetime1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9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301552-AB92-4F5C-92CB-B6AEDAC971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8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2537-AFF9-4627-8B42-94A132F4A628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403E23-CFB0-4C11-ADF1-1FBDBF9CE6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0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8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2" indent="0">
              <a:buNone/>
              <a:defRPr sz="2100"/>
            </a:lvl4pPr>
            <a:lvl5pPr marL="1828700" indent="0">
              <a:buNone/>
              <a:defRPr sz="2100"/>
            </a:lvl5pPr>
            <a:lvl6pPr marL="2285869" indent="0">
              <a:buNone/>
              <a:defRPr sz="2100"/>
            </a:lvl6pPr>
            <a:lvl7pPr marL="2743045" indent="0">
              <a:buNone/>
              <a:defRPr sz="2100"/>
            </a:lvl7pPr>
            <a:lvl8pPr marL="3200221" indent="0">
              <a:buNone/>
              <a:defRPr sz="2100"/>
            </a:lvl8pPr>
            <a:lvl9pPr marL="3657396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40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2" indent="0">
              <a:buNone/>
              <a:defRPr sz="1000"/>
            </a:lvl4pPr>
            <a:lvl5pPr marL="1828700" indent="0">
              <a:buNone/>
              <a:defRPr sz="1000"/>
            </a:lvl5pPr>
            <a:lvl6pPr marL="2285869" indent="0">
              <a:buNone/>
              <a:defRPr sz="1000"/>
            </a:lvl6pPr>
            <a:lvl7pPr marL="2743045" indent="0">
              <a:buNone/>
              <a:defRPr sz="1000"/>
            </a:lvl7pPr>
            <a:lvl8pPr marL="3200221" indent="0">
              <a:buNone/>
              <a:defRPr sz="1000"/>
            </a:lvl8pPr>
            <a:lvl9pPr marL="36573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37B4-726E-4624-9A74-3B03452B2CB1}" type="datetime1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6743CD-001D-4E4B-AA3A-FC7C7E51C3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B72E7-866C-4ED3-BAF7-3D8365D4F825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A615A6-3C45-4DCB-99FC-D87A671F87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2A5FE-5EFD-4FFE-B1C1-370F5AB88793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B54ABB-E41D-4BC2-838B-0A7FF1186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0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54" y="-35951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302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2">
                <a:defRPr/>
              </a:pPr>
              <a:endParaRPr lang="ru-RU" sz="19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9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51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8" y="6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1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60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" y="6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838AB48C-C54F-4AE5-AAD2-1D504A4DF2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9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5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2" indent="0" algn="ctr">
              <a:buNone/>
              <a:defRPr sz="1600"/>
            </a:lvl4pPr>
            <a:lvl5pPr marL="1828700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5" indent="0" algn="ctr">
              <a:buNone/>
              <a:defRPr sz="1600"/>
            </a:lvl7pPr>
            <a:lvl8pPr marL="3200221" indent="0" algn="ctr">
              <a:buNone/>
              <a:defRPr sz="1600"/>
            </a:lvl8pPr>
            <a:lvl9pPr marL="365739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6FDC-9D67-4410-9D04-6AABBF05B6F1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90EE51-A2AF-49D2-9EA5-E40EEBCD81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3DC3-1898-4214-A16E-6BFE4254C657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F5A7CF-C514-4907-BA4B-BBF57140CA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41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4572-FDFB-4001-BBA7-1D344D57B52F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F30DF5-699D-46B6-A5F0-D9C11D104A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2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slideLayout" Target="../slideLayouts/slideLayout384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2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7.xml"/><Relationship Id="rId7" Type="http://schemas.openxmlformats.org/officeDocument/2006/relationships/slideLayout" Target="../slideLayouts/slideLayout391.xml"/><Relationship Id="rId12" Type="http://schemas.openxmlformats.org/officeDocument/2006/relationships/slideLayout" Target="../slideLayouts/slideLayout396.xml"/><Relationship Id="rId2" Type="http://schemas.openxmlformats.org/officeDocument/2006/relationships/slideLayout" Target="../slideLayouts/slideLayout386.xml"/><Relationship Id="rId1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90.xml"/><Relationship Id="rId11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94.xml"/><Relationship Id="rId4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9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slideLayout" Target="../slideLayouts/slideLayout420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slideLayout" Target="../slideLayouts/slideLayout432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0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9.xml"/><Relationship Id="rId12" Type="http://schemas.openxmlformats.org/officeDocument/2006/relationships/slideLayout" Target="../slideLayouts/slideLayout444.xml"/><Relationship Id="rId2" Type="http://schemas.openxmlformats.org/officeDocument/2006/relationships/slideLayout" Target="../slideLayouts/slideLayout434.xml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slideLayout" Target="../slideLayouts/slideLayout443.xml"/><Relationship Id="rId5" Type="http://schemas.openxmlformats.org/officeDocument/2006/relationships/slideLayout" Target="../slideLayouts/slideLayout437.xml"/><Relationship Id="rId10" Type="http://schemas.openxmlformats.org/officeDocument/2006/relationships/slideLayout" Target="../slideLayouts/slideLayout442.xml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2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47.xml"/><Relationship Id="rId7" Type="http://schemas.openxmlformats.org/officeDocument/2006/relationships/slideLayout" Target="../slideLayouts/slideLayout451.xml"/><Relationship Id="rId12" Type="http://schemas.openxmlformats.org/officeDocument/2006/relationships/slideLayout" Target="../slideLayouts/slideLayout456.xml"/><Relationship Id="rId2" Type="http://schemas.openxmlformats.org/officeDocument/2006/relationships/slideLayout" Target="../slideLayouts/slideLayout446.xml"/><Relationship Id="rId1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50.xml"/><Relationship Id="rId11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53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12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6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0.xml"/><Relationship Id="rId1" Type="http://schemas.openxmlformats.org/officeDocument/2006/relationships/slideLayout" Target="../slideLayouts/slideLayout469.xml"/><Relationship Id="rId6" Type="http://schemas.openxmlformats.org/officeDocument/2006/relationships/slideLayout" Target="../slideLayouts/slideLayout474.xml"/><Relationship Id="rId11" Type="http://schemas.openxmlformats.org/officeDocument/2006/relationships/slideLayout" Target="../slideLayouts/slideLayout479.xml"/><Relationship Id="rId5" Type="http://schemas.openxmlformats.org/officeDocument/2006/relationships/slideLayout" Target="../slideLayouts/slideLayout473.xml"/><Relationship Id="rId10" Type="http://schemas.openxmlformats.org/officeDocument/2006/relationships/slideLayout" Target="../slideLayouts/slideLayout478.xml"/><Relationship Id="rId4" Type="http://schemas.openxmlformats.org/officeDocument/2006/relationships/slideLayout" Target="../slideLayouts/slideLayout472.xml"/><Relationship Id="rId9" Type="http://schemas.openxmlformats.org/officeDocument/2006/relationships/slideLayout" Target="../slideLayouts/slideLayout477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8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83.xml"/><Relationship Id="rId7" Type="http://schemas.openxmlformats.org/officeDocument/2006/relationships/slideLayout" Target="../slideLayouts/slideLayout487.xml"/><Relationship Id="rId12" Type="http://schemas.openxmlformats.org/officeDocument/2006/relationships/slideLayout" Target="../slideLayouts/slideLayout492.xml"/><Relationship Id="rId2" Type="http://schemas.openxmlformats.org/officeDocument/2006/relationships/slideLayout" Target="../slideLayouts/slideLayout482.xml"/><Relationship Id="rId1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6.xml"/><Relationship Id="rId11" Type="http://schemas.openxmlformats.org/officeDocument/2006/relationships/slideLayout" Target="../slideLayouts/slideLayout491.xml"/><Relationship Id="rId5" Type="http://schemas.openxmlformats.org/officeDocument/2006/relationships/slideLayout" Target="../slideLayouts/slideLayout485.xml"/><Relationship Id="rId10" Type="http://schemas.openxmlformats.org/officeDocument/2006/relationships/slideLayout" Target="../slideLayouts/slideLayout490.xml"/><Relationship Id="rId4" Type="http://schemas.openxmlformats.org/officeDocument/2006/relationships/slideLayout" Target="../slideLayouts/slideLayout484.xml"/><Relationship Id="rId9" Type="http://schemas.openxmlformats.org/officeDocument/2006/relationships/slideLayout" Target="../slideLayouts/slideLayout489.xml"/><Relationship Id="rId14" Type="http://schemas.openxmlformats.org/officeDocument/2006/relationships/image" Target="../media/image1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0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95.xml"/><Relationship Id="rId7" Type="http://schemas.openxmlformats.org/officeDocument/2006/relationships/slideLayout" Target="../slideLayouts/slideLayout499.xml"/><Relationship Id="rId12" Type="http://schemas.openxmlformats.org/officeDocument/2006/relationships/slideLayout" Target="../slideLayouts/slideLayout504.xml"/><Relationship Id="rId2" Type="http://schemas.openxmlformats.org/officeDocument/2006/relationships/slideLayout" Target="../slideLayouts/slideLayout494.xml"/><Relationship Id="rId1" Type="http://schemas.openxmlformats.org/officeDocument/2006/relationships/slideLayout" Target="../slideLayouts/slideLayout493.xml"/><Relationship Id="rId6" Type="http://schemas.openxmlformats.org/officeDocument/2006/relationships/slideLayout" Target="../slideLayouts/slideLayout498.xml"/><Relationship Id="rId11" Type="http://schemas.openxmlformats.org/officeDocument/2006/relationships/slideLayout" Target="../slideLayouts/slideLayout503.xml"/><Relationship Id="rId5" Type="http://schemas.openxmlformats.org/officeDocument/2006/relationships/slideLayout" Target="../slideLayouts/slideLayout497.xml"/><Relationship Id="rId10" Type="http://schemas.openxmlformats.org/officeDocument/2006/relationships/slideLayout" Target="../slideLayouts/slideLayout502.xml"/><Relationship Id="rId4" Type="http://schemas.openxmlformats.org/officeDocument/2006/relationships/slideLayout" Target="../slideLayouts/slideLayout496.xml"/><Relationship Id="rId9" Type="http://schemas.openxmlformats.org/officeDocument/2006/relationships/slideLayout" Target="../slideLayouts/slideLayout501.xml"/><Relationship Id="rId14" Type="http://schemas.openxmlformats.org/officeDocument/2006/relationships/image" Target="../media/image1.pn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2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507.xml"/><Relationship Id="rId7" Type="http://schemas.openxmlformats.org/officeDocument/2006/relationships/slideLayout" Target="../slideLayouts/slideLayout511.xml"/><Relationship Id="rId12" Type="http://schemas.openxmlformats.org/officeDocument/2006/relationships/slideLayout" Target="../slideLayouts/slideLayout516.xml"/><Relationship Id="rId2" Type="http://schemas.openxmlformats.org/officeDocument/2006/relationships/slideLayout" Target="../slideLayouts/slideLayout506.xml"/><Relationship Id="rId1" Type="http://schemas.openxmlformats.org/officeDocument/2006/relationships/slideLayout" Target="../slideLayouts/slideLayout505.xml"/><Relationship Id="rId6" Type="http://schemas.openxmlformats.org/officeDocument/2006/relationships/slideLayout" Target="../slideLayouts/slideLayout510.xml"/><Relationship Id="rId11" Type="http://schemas.openxmlformats.org/officeDocument/2006/relationships/slideLayout" Target="../slideLayouts/slideLayout515.xml"/><Relationship Id="rId5" Type="http://schemas.openxmlformats.org/officeDocument/2006/relationships/slideLayout" Target="../slideLayouts/slideLayout509.xml"/><Relationship Id="rId10" Type="http://schemas.openxmlformats.org/officeDocument/2006/relationships/slideLayout" Target="../slideLayouts/slideLayout514.xml"/><Relationship Id="rId4" Type="http://schemas.openxmlformats.org/officeDocument/2006/relationships/slideLayout" Target="../slideLayouts/slideLayout508.xml"/><Relationship Id="rId9" Type="http://schemas.openxmlformats.org/officeDocument/2006/relationships/slideLayout" Target="../slideLayouts/slideLayout51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4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523.xml"/><Relationship Id="rId12" Type="http://schemas.openxmlformats.org/officeDocument/2006/relationships/slideLayout" Target="../slideLayouts/slideLayout528.xml"/><Relationship Id="rId2" Type="http://schemas.openxmlformats.org/officeDocument/2006/relationships/slideLayout" Target="../slideLayouts/slideLayout518.xml"/><Relationship Id="rId1" Type="http://schemas.openxmlformats.org/officeDocument/2006/relationships/slideLayout" Target="../slideLayouts/slideLayout517.xml"/><Relationship Id="rId6" Type="http://schemas.openxmlformats.org/officeDocument/2006/relationships/slideLayout" Target="../slideLayouts/slideLayout522.xml"/><Relationship Id="rId11" Type="http://schemas.openxmlformats.org/officeDocument/2006/relationships/slideLayout" Target="../slideLayouts/slideLayout527.xml"/><Relationship Id="rId5" Type="http://schemas.openxmlformats.org/officeDocument/2006/relationships/slideLayout" Target="../slideLayouts/slideLayout521.xml"/><Relationship Id="rId10" Type="http://schemas.openxmlformats.org/officeDocument/2006/relationships/slideLayout" Target="../slideLayouts/slideLayout526.xml"/><Relationship Id="rId4" Type="http://schemas.openxmlformats.org/officeDocument/2006/relationships/slideLayout" Target="../slideLayouts/slideLayout520.xml"/><Relationship Id="rId9" Type="http://schemas.openxmlformats.org/officeDocument/2006/relationships/slideLayout" Target="../slideLayouts/slideLayout525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slideLayout" Target="../slideLayouts/slideLayout551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9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554.xml"/><Relationship Id="rId7" Type="http://schemas.openxmlformats.org/officeDocument/2006/relationships/slideLayout" Target="../slideLayouts/slideLayout558.xml"/><Relationship Id="rId12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53.xml"/><Relationship Id="rId1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7.xml"/><Relationship Id="rId11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56.xml"/><Relationship Id="rId10" Type="http://schemas.openxmlformats.org/officeDocument/2006/relationships/slideLayout" Target="../slideLayouts/slideLayout561.xml"/><Relationship Id="rId4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8D3D7C3-B4CB-4AA0-91A9-A6022A228DCA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4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9C0EB2D-39B8-4D9C-9B37-26A97C229037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877CD4C-277E-4678-A510-AFE89634D3D0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058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B19A825-405C-4CEE-8F92-F207ABFC434B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727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  <p:sldLayoutId id="2147484470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414D87-6D74-4F71-A34E-28D6E91E5D18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96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  <p:sldLayoutId id="2147484495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CB16906-C073-4151-8DE2-908B3F0864AD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507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  <p:sldLayoutId id="2147484508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C53E4E3-9A11-4E54-A656-8B9B24189CD4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98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  <p:sldLayoutId id="2147484521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25AB629-02E2-4146-ADD0-F291FC98EDCE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3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  <p:sldLayoutId id="2147484546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A9C7D1A-B215-47E3-A312-DD9A410BF68A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0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  <p:sldLayoutId id="2147484571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20548A2-2F29-447C-940D-0C4B7F9108C1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85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4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3EB6A82-275E-4267-93F1-DA6EE1003B65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541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  <p:sldLayoutId id="2147484597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812813" y="366184"/>
            <a:ext cx="1463040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812813" y="2133613"/>
            <a:ext cx="14630402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2828" y="8475169"/>
            <a:ext cx="3793067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5885A-0CF6-450A-8BD0-E8868A5B1AA7}" type="datetime1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554160" y="8475169"/>
            <a:ext cx="5147733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50160" y="8475169"/>
            <a:ext cx="3793067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33A95CC5-1B03-4111-9557-9CC9737B1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7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6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4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2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87" indent="-4571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4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5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34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13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97" indent="-304792" algn="l" defTabSz="121916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9" indent="-304792" algn="l" defTabSz="121916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57" indent="-304792" algn="l" defTabSz="121916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41" indent="-304792" algn="l" defTabSz="121916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61" algn="l" defTabSz="12191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44" algn="l" defTabSz="12191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23" algn="l" defTabSz="12191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05" algn="l" defTabSz="12191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88" algn="l" defTabSz="12191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70" algn="l" defTabSz="12191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49" algn="l" defTabSz="12191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26CF3D4-37D0-4801-9AF8-8160DFE71534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320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  <p:sldLayoutId id="2147484610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B8FCC23-78C5-4311-A163-FC1F3CDD24FC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82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712B93D-B795-44DB-B3EF-90B0FCC36675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300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518C97-BAC5-4A5B-936E-E5FBC7693D31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57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  <p:sldLayoutId id="2147484649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32ABFE5-CAE7-4E19-85EF-6A9AF849FFB2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73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59" r:id="rId9"/>
    <p:sldLayoutId id="2147484660" r:id="rId10"/>
    <p:sldLayoutId id="2147484661" r:id="rId11"/>
    <p:sldLayoutId id="2147484662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5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8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8730741-1547-4F1C-95F7-8DC572A063A5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8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8" y="8475168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03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  <p:sldLayoutId id="2147484675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2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1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8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5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5450D4D-6680-43C2-8A9B-DC73511E4808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8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91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  <p:sldLayoutId id="2147484688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2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1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8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1708641-4E9A-414E-A922-C58E12E14866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19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  <p:sldLayoutId id="2147484701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5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5DD3CF2-22D7-4B22-AE33-3207D65C85AC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8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70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11" r:id="rId9"/>
    <p:sldLayoutId id="2147484712" r:id="rId10"/>
    <p:sldLayoutId id="2147484713" r:id="rId11"/>
    <p:sldLayoutId id="2147484714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2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1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8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3E119CF-F0E3-4FFC-B2E0-5BCF0F0BA3CB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30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  <p:sldLayoutId id="2147484727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EE42DB2-4C4D-4A2C-B577-A1D79ADC1E99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D53314-FFFF-42BD-A217-EE7B7323C2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7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CE288F7-FCC1-4604-A389-FC8AEE11549D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955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  <p:sldLayoutId id="2147484740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5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8A50602-D2EC-4B6A-8BC7-EEE3A3AB3BF3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8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12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43" r:id="rId2"/>
    <p:sldLayoutId id="2147484744" r:id="rId3"/>
    <p:sldLayoutId id="2147484745" r:id="rId4"/>
    <p:sldLayoutId id="2147484746" r:id="rId5"/>
    <p:sldLayoutId id="2147484747" r:id="rId6"/>
    <p:sldLayoutId id="2147484748" r:id="rId7"/>
    <p:sldLayoutId id="2147484749" r:id="rId8"/>
    <p:sldLayoutId id="2147484750" r:id="rId9"/>
    <p:sldLayoutId id="2147484751" r:id="rId10"/>
    <p:sldLayoutId id="2147484752" r:id="rId11"/>
    <p:sldLayoutId id="2147484753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2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1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8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5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EF0B3CE-5663-4661-B406-85592D706E4B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8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04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  <p:sldLayoutId id="2147484766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2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1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8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5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23D2C96-8065-41E2-8903-88AAF06A2305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8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7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8" r:id="rId1"/>
    <p:sldLayoutId id="2147484769" r:id="rId2"/>
    <p:sldLayoutId id="2147484770" r:id="rId3"/>
    <p:sldLayoutId id="2147484771" r:id="rId4"/>
    <p:sldLayoutId id="2147484772" r:id="rId5"/>
    <p:sldLayoutId id="2147484773" r:id="rId6"/>
    <p:sldLayoutId id="2147484774" r:id="rId7"/>
    <p:sldLayoutId id="2147484775" r:id="rId8"/>
    <p:sldLayoutId id="2147484776" r:id="rId9"/>
    <p:sldLayoutId id="2147484777" r:id="rId10"/>
    <p:sldLayoutId id="2147484778" r:id="rId11"/>
    <p:sldLayoutId id="2147484779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2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1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8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5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54C5AD6-C21A-4F60-8B99-C2E3681248D1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8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15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1" r:id="rId1"/>
    <p:sldLayoutId id="2147484782" r:id="rId2"/>
    <p:sldLayoutId id="2147484783" r:id="rId3"/>
    <p:sldLayoutId id="2147484784" r:id="rId4"/>
    <p:sldLayoutId id="2147484785" r:id="rId5"/>
    <p:sldLayoutId id="2147484786" r:id="rId6"/>
    <p:sldLayoutId id="2147484787" r:id="rId7"/>
    <p:sldLayoutId id="2147484788" r:id="rId8"/>
    <p:sldLayoutId id="2147484789" r:id="rId9"/>
    <p:sldLayoutId id="2147484790" r:id="rId10"/>
    <p:sldLayoutId id="2147484791" r:id="rId11"/>
    <p:sldLayoutId id="2147484792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2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1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8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5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54C826B-FF26-4934-90FF-2367995FE1DF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8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84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  <p:sldLayoutId id="2147484805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2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1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8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5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58FD91D-EA7D-4098-B305-05EA13795AF3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8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7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  <p:sldLayoutId id="2147484809" r:id="rId3"/>
    <p:sldLayoutId id="2147484810" r:id="rId4"/>
    <p:sldLayoutId id="2147484811" r:id="rId5"/>
    <p:sldLayoutId id="2147484812" r:id="rId6"/>
    <p:sldLayoutId id="2147484813" r:id="rId7"/>
    <p:sldLayoutId id="2147484814" r:id="rId8"/>
    <p:sldLayoutId id="2147484815" r:id="rId9"/>
    <p:sldLayoutId id="2147484816" r:id="rId10"/>
    <p:sldLayoutId id="2147484817" r:id="rId11"/>
    <p:sldLayoutId id="2147484818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2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1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8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138348-406E-44AD-BEA1-3EB02952B675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768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  <p:sldLayoutId id="2147484831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5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DD61596-E54C-44AC-9E1B-A6EF9DA25B51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8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055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3" r:id="rId1"/>
    <p:sldLayoutId id="2147484834" r:id="rId2"/>
    <p:sldLayoutId id="2147484835" r:id="rId3"/>
    <p:sldLayoutId id="2147484836" r:id="rId4"/>
    <p:sldLayoutId id="2147484837" r:id="rId5"/>
    <p:sldLayoutId id="2147484838" r:id="rId6"/>
    <p:sldLayoutId id="2147484839" r:id="rId7"/>
    <p:sldLayoutId id="2147484840" r:id="rId8"/>
    <p:sldLayoutId id="2147484841" r:id="rId9"/>
    <p:sldLayoutId id="2147484842" r:id="rId10"/>
    <p:sldLayoutId id="2147484843" r:id="rId11"/>
    <p:sldLayoutId id="2147484844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2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1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8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1" y="486845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1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3603B3D-A872-4011-AFD3-91B193EEF4E8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1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8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73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2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6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1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7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8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F07B4D-9281-47C3-8A5F-F247166495AD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B3B178-AB0B-4391-94C0-E35C2EA0E3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2" y="486841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1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8423F35-500F-4E86-97C1-E5F845646B64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2" y="8475161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3" y="8475161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70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8" r:id="rId4"/>
    <p:sldLayoutId id="2147484899" r:id="rId5"/>
    <p:sldLayoutId id="2147484900" r:id="rId6"/>
    <p:sldLayoutId id="2147484901" r:id="rId7"/>
    <p:sldLayoutId id="2147484902" r:id="rId8"/>
    <p:sldLayoutId id="2147484903" r:id="rId9"/>
    <p:sldLayoutId id="2147484904" r:id="rId10"/>
    <p:sldLayoutId id="2147484905" r:id="rId11"/>
    <p:sldLayoutId id="2147484906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7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9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6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2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8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9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3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CFDFE3D-6DF7-4416-996F-3EF057CBFEDD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488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2" r:id="rId1"/>
    <p:sldLayoutId id="2147484933" r:id="rId2"/>
    <p:sldLayoutId id="2147484934" r:id="rId3"/>
    <p:sldLayoutId id="2147484935" r:id="rId4"/>
    <p:sldLayoutId id="2147484936" r:id="rId5"/>
    <p:sldLayoutId id="2147484937" r:id="rId6"/>
    <p:sldLayoutId id="2147484938" r:id="rId7"/>
    <p:sldLayoutId id="2147484939" r:id="rId8"/>
    <p:sldLayoutId id="2147484940" r:id="rId9"/>
    <p:sldLayoutId id="2147484941" r:id="rId10"/>
    <p:sldLayoutId id="2147484942" r:id="rId11"/>
    <p:sldLayoutId id="2147484943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0D5796A-1E62-499D-A8CF-8A0342D8CA19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8061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5" r:id="rId1"/>
    <p:sldLayoutId id="2147484946" r:id="rId2"/>
    <p:sldLayoutId id="2147484947" r:id="rId3"/>
    <p:sldLayoutId id="2147484948" r:id="rId4"/>
    <p:sldLayoutId id="2147484949" r:id="rId5"/>
    <p:sldLayoutId id="2147484950" r:id="rId6"/>
    <p:sldLayoutId id="2147484951" r:id="rId7"/>
    <p:sldLayoutId id="2147484952" r:id="rId8"/>
    <p:sldLayoutId id="2147484953" r:id="rId9"/>
    <p:sldLayoutId id="2147484954" r:id="rId10"/>
    <p:sldLayoutId id="2147484955" r:id="rId11"/>
    <p:sldLayoutId id="2147484956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910FA29-7829-4209-941C-F3C853D6CDCD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3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8" r:id="rId1"/>
    <p:sldLayoutId id="2147484959" r:id="rId2"/>
    <p:sldLayoutId id="2147484960" r:id="rId3"/>
    <p:sldLayoutId id="2147484961" r:id="rId4"/>
    <p:sldLayoutId id="2147484962" r:id="rId5"/>
    <p:sldLayoutId id="2147484963" r:id="rId6"/>
    <p:sldLayoutId id="2147484964" r:id="rId7"/>
    <p:sldLayoutId id="2147484965" r:id="rId8"/>
    <p:sldLayoutId id="2147484966" r:id="rId9"/>
    <p:sldLayoutId id="2147484967" r:id="rId10"/>
    <p:sldLayoutId id="2147484968" r:id="rId11"/>
    <p:sldLayoutId id="2147484969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2" y="486841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1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385D07D-3030-4BC3-A3A0-3D507474EE66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2" y="8475161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3" y="8475161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73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1" r:id="rId1"/>
    <p:sldLayoutId id="2147484972" r:id="rId2"/>
    <p:sldLayoutId id="2147484973" r:id="rId3"/>
    <p:sldLayoutId id="2147484974" r:id="rId4"/>
    <p:sldLayoutId id="2147484975" r:id="rId5"/>
    <p:sldLayoutId id="2147484976" r:id="rId6"/>
    <p:sldLayoutId id="2147484977" r:id="rId7"/>
    <p:sldLayoutId id="2147484978" r:id="rId8"/>
    <p:sldLayoutId id="2147484979" r:id="rId9"/>
    <p:sldLayoutId id="2147484980" r:id="rId10"/>
    <p:sldLayoutId id="2147484981" r:id="rId11"/>
    <p:sldLayoutId id="2147484982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7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9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6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2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8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9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3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083758" y="304800"/>
            <a:ext cx="14494933" cy="1320800"/>
          </a:xfrm>
          <a:prstGeom prst="rect">
            <a:avLst/>
          </a:prstGeom>
        </p:spPr>
        <p:txBody>
          <a:bodyPr vert="horz" lIns="145143" tIns="72571" rIns="145143" bIns="72571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089178" y="2133600"/>
            <a:ext cx="14494933" cy="6035040"/>
          </a:xfrm>
          <a:prstGeom prst="rect">
            <a:avLst/>
          </a:prstGeom>
        </p:spPr>
        <p:txBody>
          <a:bodyPr vert="horz" lIns="145143" tIns="72571" rIns="145143" bIns="72571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10837335" y="8331229"/>
            <a:ext cx="4741333" cy="486833"/>
          </a:xfrm>
          <a:prstGeom prst="rect">
            <a:avLst/>
          </a:prstGeom>
        </p:spPr>
        <p:txBody>
          <a:bodyPr vert="horz" lIns="145143" tIns="72571" rIns="145143" bIns="72571" anchor="ctr" anchorCtr="0"/>
          <a:lstStyle>
            <a:lvl1pPr algn="l" eaLnBrk="1" latinLnBrk="0" hangingPunct="1">
              <a:defRPr kumimoji="0" sz="2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936186-88A3-423D-8990-C52BAC547EC9}" type="datetime1">
              <a:rPr lang="ru-RU" smtClean="0">
                <a:solidFill>
                  <a:srgbClr val="444D26"/>
                </a:solidFill>
              </a:rPr>
              <a:t>22.02.2021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083762" y="8330971"/>
            <a:ext cx="9637481" cy="486833"/>
          </a:xfrm>
          <a:prstGeom prst="rect">
            <a:avLst/>
          </a:prstGeom>
        </p:spPr>
        <p:txBody>
          <a:bodyPr vert="horz" lIns="145143" tIns="72571" rIns="145143" bIns="72571" anchor="ctr"/>
          <a:lstStyle>
            <a:lvl1pPr algn="r" eaLnBrk="1" latinLnBrk="0" hangingPunct="1">
              <a:defRPr kumimoji="0" sz="2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23" y="1645920"/>
            <a:ext cx="16256000" cy="4267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" y="1706880"/>
            <a:ext cx="948267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9885" y="1706880"/>
            <a:ext cx="15206133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26" y="1696296"/>
            <a:ext cx="948267" cy="325968"/>
          </a:xfrm>
          <a:prstGeom prst="rect">
            <a:avLst/>
          </a:prstGeom>
        </p:spPr>
        <p:txBody>
          <a:bodyPr vert="horz" lIns="145143" tIns="72571" rIns="145143" bIns="72571" anchor="ctr" anchorCtr="0">
            <a:normAutofit/>
          </a:bodyPr>
          <a:lstStyle>
            <a:lvl1pPr algn="ctr" eaLnBrk="1" latinLnBrk="0" hangingPunct="1">
              <a:defRPr kumimoji="0" sz="22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85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4" r:id="rId1"/>
    <p:sldLayoutId id="2147484985" r:id="rId2"/>
    <p:sldLayoutId id="2147484986" r:id="rId3"/>
    <p:sldLayoutId id="2147484987" r:id="rId4"/>
    <p:sldLayoutId id="2147484988" r:id="rId5"/>
    <p:sldLayoutId id="2147484989" r:id="rId6"/>
    <p:sldLayoutId id="2147484990" r:id="rId7"/>
    <p:sldLayoutId id="2147484991" r:id="rId8"/>
    <p:sldLayoutId id="2147484992" r:id="rId9"/>
    <p:sldLayoutId id="2147484993" r:id="rId10"/>
    <p:sldLayoutId id="2147484994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7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07998" indent="-507998" algn="l" rtl="0" eaLnBrk="1" latinLnBrk="0" hangingPunct="1">
        <a:spcBef>
          <a:spcPts val="1111"/>
        </a:spcBef>
        <a:buClr>
          <a:schemeClr val="accent2"/>
        </a:buClr>
        <a:buSzPct val="60000"/>
        <a:buFont typeface="Wingdings"/>
        <a:buChar char="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15994" indent="-435428" algn="l" rtl="0" eaLnBrk="1" latinLnBrk="0" hangingPunct="1">
        <a:spcBef>
          <a:spcPts val="873"/>
        </a:spcBef>
        <a:buClr>
          <a:schemeClr val="accent1"/>
        </a:buClr>
        <a:buSzPct val="70000"/>
        <a:buFont typeface="Wingdings 2"/>
        <a:buChar char="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2" indent="-362857" algn="l" rtl="0" eaLnBrk="1" latinLnBrk="0" hangingPunct="1">
        <a:spcBef>
          <a:spcPts val="794"/>
        </a:spcBef>
        <a:buClr>
          <a:schemeClr val="accent2"/>
        </a:buClr>
        <a:buSzPct val="75000"/>
        <a:buFont typeface="Wingdings"/>
        <a:buChar char="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36" indent="-362857" algn="l" rtl="0" eaLnBrk="1" latinLnBrk="0" hangingPunct="1">
        <a:spcBef>
          <a:spcPts val="635"/>
        </a:spcBef>
        <a:buClr>
          <a:schemeClr val="accent3"/>
        </a:buClr>
        <a:buSzPct val="75000"/>
        <a:buFont typeface="Wingdings"/>
        <a:buChar char="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45" indent="-362857" algn="l" rtl="0" eaLnBrk="1" latinLnBrk="0" hangingPunct="1">
        <a:spcBef>
          <a:spcPts val="635"/>
        </a:spcBef>
        <a:buClr>
          <a:schemeClr val="accent4"/>
        </a:buClr>
        <a:buSzPct val="65000"/>
        <a:buFont typeface="Wingdings"/>
        <a:buChar char="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338273" indent="-36285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773699" indent="-36285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209128" indent="-36285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644552" indent="-36285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257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28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35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079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805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9627DA4-8182-427A-AB86-273DB4EC18C5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3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  <p:sldLayoutId id="2147485004" r:id="rId9"/>
    <p:sldLayoutId id="2147485005" r:id="rId10"/>
    <p:sldLayoutId id="2147485006" r:id="rId11"/>
    <p:sldLayoutId id="2147485007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4937AC8-E057-4839-9EA3-C92E369ED02F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056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9" r:id="rId1"/>
    <p:sldLayoutId id="2147485010" r:id="rId2"/>
    <p:sldLayoutId id="2147485011" r:id="rId3"/>
    <p:sldLayoutId id="2147485012" r:id="rId4"/>
    <p:sldLayoutId id="2147485013" r:id="rId5"/>
    <p:sldLayoutId id="2147485014" r:id="rId6"/>
    <p:sldLayoutId id="2147485015" r:id="rId7"/>
    <p:sldLayoutId id="2147485016" r:id="rId8"/>
    <p:sldLayoutId id="2147485017" r:id="rId9"/>
    <p:sldLayoutId id="2147485018" r:id="rId10"/>
    <p:sldLayoutId id="2147485019" r:id="rId11"/>
    <p:sldLayoutId id="2147485020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19F89CA-7581-47DA-9067-C950F30609D4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699D8AB-779F-4F5F-BE57-AC8B1E6A47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89ED718-369A-40D1-B922-A7FE45C96AA9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875AD6-4085-44DA-B87A-C490FA1E91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FB8A38D-1E8F-43C3-AF32-51C9EFE95FC9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5E8BF9F-66F1-4A60-9F91-E930F04758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88AD64E-E03B-4298-8B2A-FE775EC8AF01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034D6B-A1C8-4D9B-A256-A45F3FAD8A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6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9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39B1179-519D-46C3-9784-D9DFC892ECD7}" type="datetime1">
              <a:rPr lang="ru-RU" smtClean="0"/>
              <a:t>22.02.2021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9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10" y="8475169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21A2D9-C30E-4CC9-8874-EE5E4419D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  <p:sldLayoutId id="2147484359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23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35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8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2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6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5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fish.gov.ru/podvedomstvennye-organizatsii/uchebnye-zavedeniya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mcx.gov.ru/ministry/subordinat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5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0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522.xml"/><Relationship Id="rId6" Type="http://schemas.openxmlformats.org/officeDocument/2006/relationships/image" Target="../media/image8.png"/><Relationship Id="rId11" Type="http://schemas.microsoft.com/office/2007/relationships/diagramDrawing" Target="../diagrams/drawing1.xml"/><Relationship Id="rId5" Type="http://schemas.microsoft.com/office/2007/relationships/hdphoto" Target="../media/hdphoto1.wdp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12.jpe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1.png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12" Type="http://schemas.openxmlformats.org/officeDocument/2006/relationships/image" Target="../media/image13.jpeg"/><Relationship Id="rId17" Type="http://schemas.openxmlformats.org/officeDocument/2006/relationships/hyperlink" Target="https://irkobl.ru/sites/agroline/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mailto:mcx83@govirk.ru" TargetMode="External"/><Relationship Id="rId1" Type="http://schemas.openxmlformats.org/officeDocument/2006/relationships/slideLayout" Target="../slideLayouts/slideLayout378.xml"/><Relationship Id="rId6" Type="http://schemas.openxmlformats.org/officeDocument/2006/relationships/diagramQuickStyle" Target="../diagrams/quickStyle4.xml"/><Relationship Id="rId11" Type="http://schemas.openxmlformats.org/officeDocument/2006/relationships/hyperlink" Target="http://www.irsau.ru/" TargetMode="External"/><Relationship Id="rId5" Type="http://schemas.openxmlformats.org/officeDocument/2006/relationships/diagramLayout" Target="../diagrams/layout4.xml"/><Relationship Id="rId15" Type="http://schemas.openxmlformats.org/officeDocument/2006/relationships/hyperlink" Target="mailto:n.trofimova@govirk.ru" TargetMode="External"/><Relationship Id="rId10" Type="http://schemas.openxmlformats.org/officeDocument/2006/relationships/hyperlink" Target="mailto:priem@igsha.ru" TargetMode="External"/><Relationship Id="rId4" Type="http://schemas.openxmlformats.org/officeDocument/2006/relationships/diagramData" Target="../diagrams/data4.xml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6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717" y="4139952"/>
            <a:ext cx="15569175" cy="2217772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Ведомственный проект</a:t>
            </a:r>
            <a:br>
              <a:rPr lang="ru-RU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«Содействие занятости сельского населения» </a:t>
            </a:r>
            <a:br>
              <a:rPr lang="ru-RU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государственной программы </a:t>
            </a:r>
            <a:br>
              <a:rPr lang="ru-RU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Российской Федерации</a:t>
            </a:r>
            <a:br>
              <a:rPr lang="ru-RU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«Комплексное развитие сельских территорий»</a:t>
            </a:r>
            <a:endParaRPr lang="ru-RU" sz="5000" cap="none" dirty="0">
              <a:solidFill>
                <a:schemeClr val="bg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Министерство сельского хозяйства Иркутской области</a:t>
            </a:r>
            <a:endParaRPr lang="ru-RU" b="1" dirty="0">
              <a:solidFill>
                <a:schemeClr val="tx2">
                  <a:lumMod val="1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5416" y="8172400"/>
            <a:ext cx="1476000" cy="659524"/>
          </a:xfrm>
          <a:prstGeom prst="rect">
            <a:avLst/>
          </a:prstGeom>
          <a:noFill/>
        </p:spPr>
        <p:txBody>
          <a:bodyPr wrap="square" lIns="150222" tIns="75113" rIns="150222" bIns="75113" rtlCol="0">
            <a:spAutoFit/>
          </a:bodyPr>
          <a:lstStyle/>
          <a:p>
            <a:pPr defTabSz="1502172"/>
            <a:r>
              <a:rPr lang="ru-RU" sz="3300" b="1" dirty="0" smtClean="0">
                <a:solidFill>
                  <a:srgbClr val="444D26">
                    <a:lumMod val="75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2021</a:t>
            </a:r>
            <a:r>
              <a:rPr lang="ru-RU" b="1" dirty="0" smtClean="0">
                <a:solidFill>
                  <a:srgbClr val="444D26">
                    <a:lumMod val="75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3300" b="1" dirty="0" smtClean="0">
                <a:solidFill>
                  <a:srgbClr val="444D26">
                    <a:lumMod val="75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г.</a:t>
            </a:r>
            <a:endParaRPr lang="ru-RU" sz="3300" b="1" dirty="0">
              <a:solidFill>
                <a:srgbClr val="444D26">
                  <a:lumMod val="75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8" name="Рисунок 2" descr="&amp;Gcy;&amp;iecy;&amp;rcy;&amp;bcy; &amp;Icy;&amp;rcy;&amp;kcy;&amp;ucy;&amp;t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796" y="252729"/>
            <a:ext cx="864096" cy="8628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995" y="0"/>
            <a:ext cx="893445" cy="893445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782172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086585731"/>
              </p:ext>
            </p:extLst>
          </p:nvPr>
        </p:nvGraphicFramePr>
        <p:xfrm>
          <a:off x="8920088" y="1404020"/>
          <a:ext cx="7704856" cy="3888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AutoShape 2" descr="https://im0-tub-ru.yandex.net/i?id=d842a4d9658de085b4cfac0a5deb3dfe-srl&amp;n=13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7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460375" y="1603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19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612775" y="3127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" name="Заголовок 3"/>
          <p:cNvSpPr txBox="1">
            <a:spLocks/>
          </p:cNvSpPr>
          <p:nvPr/>
        </p:nvSpPr>
        <p:spPr bwMode="auto">
          <a:xfrm>
            <a:off x="956875" y="152109"/>
            <a:ext cx="13435828" cy="60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7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5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4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3000" b="1" dirty="0" smtClean="0">
                <a:solidFill>
                  <a:srgbClr val="0E3815"/>
                </a:solidFill>
                <a:latin typeface="+mn-lt"/>
                <a:cs typeface="Arial" panose="020B0604020202020204" pitchFamily="34" charset="0"/>
              </a:rPr>
              <a:t>Ведомственный проект «Содействие занятости сельского населения»</a:t>
            </a:r>
            <a:endParaRPr lang="ru-RU" sz="3000" b="1" dirty="0">
              <a:solidFill>
                <a:srgbClr val="0E3815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5" name="Picture 4" descr="http://irkobl.ru/sites/molprav38/map%20%D0%98%D0%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8759" y="75421"/>
            <a:ext cx="1213123" cy="1138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6" name="TextBox 35"/>
          <p:cNvSpPr txBox="1"/>
          <p:nvPr/>
        </p:nvSpPr>
        <p:spPr>
          <a:xfrm>
            <a:off x="5914074" y="8892485"/>
            <a:ext cx="4431021" cy="307779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 defTabSz="9143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FC000">
                    <a:lumMod val="75000"/>
                  </a:srgbClr>
                </a:solidFill>
              </a:rPr>
              <a:t>Министерство сельского хозяйства Иркутской области</a:t>
            </a: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4250787209"/>
              </p:ext>
            </p:extLst>
          </p:nvPr>
        </p:nvGraphicFramePr>
        <p:xfrm>
          <a:off x="3007031" y="5359302"/>
          <a:ext cx="4248472" cy="331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6" name="TextBox 1"/>
          <p:cNvSpPr txBox="1"/>
          <p:nvPr/>
        </p:nvSpPr>
        <p:spPr>
          <a:xfrm>
            <a:off x="3407263" y="6660660"/>
            <a:ext cx="1116000" cy="504000"/>
          </a:xfrm>
          <a:prstGeom prst="rect">
            <a:avLst/>
          </a:prstGeom>
          <a:ln w="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36000" tIns="36000" rIns="36000" bIns="3600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900" b="1" dirty="0">
              <a:ln w="1905"/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E4D7E-E5C2-43FE-9CC7-C6A010FB669D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7264994" y="2095638"/>
            <a:ext cx="6804000" cy="33855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prstClr val="black"/>
                </a:solidFill>
                <a:cs typeface="Arial" pitchFamily="34" charset="0"/>
              </a:rPr>
              <a:t>Объем </a:t>
            </a:r>
            <a: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  <a:t> финансирования  мероприятия млн руб.</a:t>
            </a:r>
            <a:endParaRPr lang="ru-RU" sz="16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155575" y="1356682"/>
            <a:ext cx="7270524" cy="707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1" rIns="91440" bIns="4572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Ведомственный проект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/>
              <a:t>Содействие занятости </a:t>
            </a:r>
            <a:r>
              <a:rPr lang="ru-RU" sz="2000" dirty="0" smtClean="0"/>
              <a:t>сельского населения</a:t>
            </a:r>
            <a:r>
              <a:rPr lang="ru-RU" sz="2000" dirty="0"/>
              <a:t>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65175" y="2064570"/>
            <a:ext cx="5579" cy="6179838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93600" y="2860459"/>
            <a:ext cx="88210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36361" y="2487113"/>
            <a:ext cx="5608223" cy="830997"/>
          </a:xfrm>
          <a:prstGeom prst="rect">
            <a:avLst/>
          </a:prstGeom>
          <a:solidFill>
            <a:srgbClr val="C9DAA6"/>
          </a:solidFill>
        </p:spPr>
        <p:txBody>
          <a:bodyPr rtlCol="0" anchor="ctr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Возмещение затрат по ученическим договорам с работниками и договорам о целевом обучении с гражданами Российской Федерации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765175" y="5876396"/>
            <a:ext cx="88210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563018" y="5584009"/>
            <a:ext cx="5608223" cy="584775"/>
          </a:xfrm>
          <a:prstGeom prst="rect">
            <a:avLst/>
          </a:prstGeom>
          <a:solidFill>
            <a:srgbClr val="E8C490"/>
          </a:solidFill>
        </p:spPr>
        <p:txBody>
          <a:bodyPr rtlCol="0" anchor="ctr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Возмещение затрат, связанных с прохождением практической подготовки студентов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34629"/>
              </p:ext>
            </p:extLst>
          </p:nvPr>
        </p:nvGraphicFramePr>
        <p:xfrm>
          <a:off x="855193" y="3508331"/>
          <a:ext cx="5976663" cy="1048791"/>
        </p:xfrm>
        <a:graphic>
          <a:graphicData uri="http://schemas.openxmlformats.org/drawingml/2006/table">
            <a:tbl>
              <a:tblPr firstRow="1" firstCol="1" bandRow="1"/>
              <a:tblGrid>
                <a:gridCol w="5976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7772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880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</a:rPr>
                        <a:t>Затраты на выплату работникам и гражданам стипендии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183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4590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algn="l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Затраты на оплату стоимости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 обучения работников, граждан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183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183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87271"/>
              </p:ext>
            </p:extLst>
          </p:nvPr>
        </p:nvGraphicFramePr>
        <p:xfrm>
          <a:off x="875630" y="6541126"/>
          <a:ext cx="5956226" cy="1057154"/>
        </p:xfrm>
        <a:graphic>
          <a:graphicData uri="http://schemas.openxmlformats.org/drawingml/2006/table">
            <a:tbl>
              <a:tblPr firstRow="1" firstCol="1" bandRow="1"/>
              <a:tblGrid>
                <a:gridCol w="59562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617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lnSpc>
                          <a:spcPts val="1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431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</a:rPr>
                        <a:t>Затраты,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</a:rPr>
                        <a:t> связанные с оплатой труда привлеченных студентов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529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519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algn="l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+mn-cs"/>
                        </a:rPr>
                        <a:t>Затраты, связанные с проживанием привлеченных студентов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C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529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529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073864"/>
              </p:ext>
            </p:extLst>
          </p:nvPr>
        </p:nvGraphicFramePr>
        <p:xfrm>
          <a:off x="1961456" y="4678811"/>
          <a:ext cx="4856145" cy="663844"/>
        </p:xfrm>
        <a:graphic>
          <a:graphicData uri="http://schemas.openxmlformats.org/drawingml/2006/table">
            <a:tbl>
              <a:tblPr firstRow="1" firstCol="1" bandRow="1"/>
              <a:tblGrid>
                <a:gridCol w="960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5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3844"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90%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51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фактически понесенных затрат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6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12592496" y="2569396"/>
            <a:ext cx="3274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25 обучающихся ежегодно</a:t>
            </a:r>
            <a:endParaRPr lang="ru-RU" sz="800" dirty="0" smtClean="0">
              <a:solidFill>
                <a:prstClr val="black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683878" y="6258960"/>
            <a:ext cx="3091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120 студентов ежегодно</a:t>
            </a:r>
            <a:endParaRPr lang="ru-RU" sz="800" dirty="0" smtClean="0">
              <a:solidFill>
                <a:prstClr val="black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2" name="Диаграмма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105460"/>
              </p:ext>
            </p:extLst>
          </p:nvPr>
        </p:nvGraphicFramePr>
        <p:xfrm>
          <a:off x="6940783" y="2227401"/>
          <a:ext cx="7664672" cy="3208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3" name="Диаграмма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672513"/>
              </p:ext>
            </p:extLst>
          </p:nvPr>
        </p:nvGraphicFramePr>
        <p:xfrm>
          <a:off x="6890288" y="5584009"/>
          <a:ext cx="7016778" cy="295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4" name="TextBox 1"/>
          <p:cNvSpPr txBox="1"/>
          <p:nvPr/>
        </p:nvSpPr>
        <p:spPr>
          <a:xfrm>
            <a:off x="6996677" y="5722580"/>
            <a:ext cx="6804000" cy="33855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prstClr val="black"/>
                </a:solidFill>
                <a:cs typeface="Arial" pitchFamily="34" charset="0"/>
              </a:rPr>
              <a:t>Объем </a:t>
            </a:r>
            <a:r>
              <a:rPr lang="ru-RU" sz="1600" b="1" dirty="0" smtClean="0">
                <a:solidFill>
                  <a:prstClr val="black"/>
                </a:solidFill>
                <a:cs typeface="Arial" pitchFamily="34" charset="0"/>
              </a:rPr>
              <a:t> финансирования  мероприятия млн руб.</a:t>
            </a:r>
            <a:endParaRPr lang="ru-RU" sz="1600" b="1" dirty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14374"/>
              </p:ext>
            </p:extLst>
          </p:nvPr>
        </p:nvGraphicFramePr>
        <p:xfrm>
          <a:off x="1939056" y="7710989"/>
          <a:ext cx="4856145" cy="663844"/>
        </p:xfrm>
        <a:graphic>
          <a:graphicData uri="http://schemas.openxmlformats.org/drawingml/2006/table">
            <a:tbl>
              <a:tblPr firstRow="1" firstCol="1" bandRow="1"/>
              <a:tblGrid>
                <a:gridCol w="960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95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3844"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200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90%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7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29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0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56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33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1" algn="l" defTabSz="914351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51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фактически понесенных затрат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C6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76" name="Прямая соединительная линия 75"/>
          <p:cNvCxnSpPr/>
          <p:nvPr/>
        </p:nvCxnSpPr>
        <p:spPr>
          <a:xfrm>
            <a:off x="793600" y="8244408"/>
            <a:ext cx="2077816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765175" y="5148064"/>
            <a:ext cx="2106241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824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0-tub-ru.yandex.net/i?id=d842a4d9658de085b4cfac0a5deb3dfe-srl&amp;n=13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7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460375" y="1603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19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612775" y="3127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4" descr="http://irkobl.ru/sites/molprav38/map%20%D0%98%D0%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8759" y="75421"/>
            <a:ext cx="1213123" cy="1138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0" name="TextBox 19"/>
          <p:cNvSpPr txBox="1"/>
          <p:nvPr/>
        </p:nvSpPr>
        <p:spPr>
          <a:xfrm>
            <a:off x="6179248" y="8864288"/>
            <a:ext cx="4431021" cy="307779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 defTabSz="9143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FC000">
                    <a:lumMod val="75000"/>
                  </a:srgbClr>
                </a:solidFill>
              </a:rPr>
              <a:t>Министерство сельского хозяйства Иркутской области</a:t>
            </a:r>
          </a:p>
        </p:txBody>
      </p:sp>
      <p:sp>
        <p:nvSpPr>
          <p:cNvPr id="28" name="Прямоугольник 148"/>
          <p:cNvSpPr>
            <a:spLocks noChangeArrowheads="1"/>
          </p:cNvSpPr>
          <p:nvPr/>
        </p:nvSpPr>
        <p:spPr bwMode="auto">
          <a:xfrm>
            <a:off x="3642474" y="4704586"/>
            <a:ext cx="1044000" cy="396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E4D7E-E5C2-43FE-9CC7-C6A010FB669D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70" name="TextBox 1"/>
          <p:cNvSpPr txBox="1"/>
          <p:nvPr/>
        </p:nvSpPr>
        <p:spPr>
          <a:xfrm>
            <a:off x="983486" y="1430892"/>
            <a:ext cx="6804000" cy="6463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1" rIns="91440" bIns="4572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Перечень образовательных организаций, стоимость обучения в которых подлежит субсидированию</a:t>
            </a:r>
            <a:endParaRPr lang="ru-RU" sz="1800" dirty="0"/>
          </a:p>
        </p:txBody>
      </p:sp>
      <p:graphicFrame>
        <p:nvGraphicFramePr>
          <p:cNvPr id="84" name="Таблица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493769"/>
              </p:ext>
            </p:extLst>
          </p:nvPr>
        </p:nvGraphicFramePr>
        <p:xfrm>
          <a:off x="155575" y="2483767"/>
          <a:ext cx="5900313" cy="657293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372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8288">
                  <a:extLst>
                    <a:ext uri="{9D8B030D-6E8A-4147-A177-3AD203B41FA5}">
                      <a16:colId xmlns:a16="http://schemas.microsoft.com/office/drawing/2014/main" xmlns="" val="1891724410"/>
                    </a:ext>
                  </a:extLst>
                </a:gridCol>
              </a:tblGrid>
              <a:tr h="470429">
                <a:tc>
                  <a:txBody>
                    <a:bodyPr/>
                    <a:lstStyle/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организации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Размер субсидии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1000228"/>
                  </a:ext>
                </a:extLst>
              </a:tr>
              <a:tr h="773297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Образовательные организации, находящиеся в ведении Министерства сельского хозяйства Российской Федерации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90 %</a:t>
                      </a:r>
                    </a:p>
                  </a:txBody>
                  <a:tcPr marL="0" marR="0" marT="0" marB="0" anchor="ctr">
                    <a:solidFill>
                      <a:srgbClr val="D6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8997">
                <a:tc gridSpan="2"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6E3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905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Образовательные организации, находящиеся в ведении Федерального агентства по рыболовству</a:t>
                      </a:r>
                    </a:p>
                    <a:p>
                      <a:pPr marL="1651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90 %</a:t>
                      </a:r>
                    </a:p>
                    <a:p>
                      <a:pPr marL="0" algn="ctr" defTabSz="914350" rtl="0" eaLnBrk="1" latinLnBrk="0" hangingPunct="1"/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6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522">
                <a:tc gridSpan="2"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6E3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3633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Образовательные организации, находящиеся в ведении Федеральной службы по ветеринарному и фитосанитарному надзору</a:t>
                      </a:r>
                    </a:p>
                    <a:p>
                      <a:pPr marL="165100" algn="l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90 %</a:t>
                      </a:r>
                    </a:p>
                  </a:txBody>
                  <a:tcPr marL="0" marR="0" marT="0" marB="0" anchor="ctr">
                    <a:solidFill>
                      <a:srgbClr val="D6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121">
                <a:tc gridSpan="2">
                  <a:txBody>
                    <a:bodyPr/>
                    <a:lstStyle/>
                    <a:p>
                      <a:pPr marL="165100" algn="l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6E3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36777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Образовательные организации, находящиеся в ведении иных федеральных органов исполнительной власти (обучающиеся по сельскохозяйственным специальностям, соответствующим Общероссийскому классификатору специальностей)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50" rtl="0" eaLnBrk="1" latinLnBrk="0" hangingPunct="1"/>
                      <a:r>
                        <a:rPr kumimoji="0" lang="ru-RU" sz="2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</a:rPr>
                        <a:t>30 %</a:t>
                      </a:r>
                    </a:p>
                  </a:txBody>
                  <a:tcPr marL="0" marR="0" marT="0" marB="0" anchor="ctr">
                    <a:solidFill>
                      <a:srgbClr val="D6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Штриховая стрелка вправо 2"/>
          <p:cNvSpPr/>
          <p:nvPr/>
        </p:nvSpPr>
        <p:spPr>
          <a:xfrm>
            <a:off x="8055992" y="3165746"/>
            <a:ext cx="3168352" cy="1370876"/>
          </a:xfrm>
          <a:prstGeom prst="stripedRightArrow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106332" y="3203925"/>
            <a:ext cx="479148" cy="534699"/>
          </a:xfrm>
          <a:prstGeom prst="rightArrow">
            <a:avLst/>
          </a:prstGeom>
          <a:solidFill>
            <a:srgbClr val="E8C490"/>
          </a:solidFill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Стрелка вправо 88"/>
          <p:cNvSpPr/>
          <p:nvPr/>
        </p:nvSpPr>
        <p:spPr>
          <a:xfrm>
            <a:off x="6095308" y="5024217"/>
            <a:ext cx="501195" cy="534699"/>
          </a:xfrm>
          <a:prstGeom prst="rightArrow">
            <a:avLst/>
          </a:prstGeom>
          <a:solidFill>
            <a:srgbClr val="E8C490"/>
          </a:solidFill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0" name="Стрелка вправо 89"/>
          <p:cNvSpPr/>
          <p:nvPr/>
        </p:nvSpPr>
        <p:spPr>
          <a:xfrm>
            <a:off x="6106332" y="6568412"/>
            <a:ext cx="479148" cy="534699"/>
          </a:xfrm>
          <a:prstGeom prst="rightArrow">
            <a:avLst/>
          </a:prstGeom>
          <a:solidFill>
            <a:srgbClr val="E8C490"/>
          </a:solidFill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1" name="Стрелка вправо 90"/>
          <p:cNvSpPr/>
          <p:nvPr/>
        </p:nvSpPr>
        <p:spPr>
          <a:xfrm>
            <a:off x="6106331" y="8088366"/>
            <a:ext cx="479149" cy="534699"/>
          </a:xfrm>
          <a:prstGeom prst="rightArrow">
            <a:avLst/>
          </a:prstGeom>
          <a:solidFill>
            <a:srgbClr val="E8C490"/>
          </a:solidFill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92" name="Таблица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512738"/>
              </p:ext>
            </p:extLst>
          </p:nvPr>
        </p:nvGraphicFramePr>
        <p:xfrm>
          <a:off x="6647599" y="2231268"/>
          <a:ext cx="9153490" cy="6437196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018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34729">
                  <a:extLst>
                    <a:ext uri="{9D8B030D-6E8A-4147-A177-3AD203B41FA5}">
                      <a16:colId xmlns:a16="http://schemas.microsoft.com/office/drawing/2014/main" xmlns="" val="1020912070"/>
                    </a:ext>
                  </a:extLst>
                </a:gridCol>
              </a:tblGrid>
              <a:tr h="578918">
                <a:tc>
                  <a:txBody>
                    <a:bodyPr/>
                    <a:lstStyle/>
                    <a:p>
                      <a:pPr marL="165100" marR="0" indent="0" algn="ctr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 территории Иркутской области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    На территории иных субъектов </a:t>
                      </a:r>
                      <a:b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</a:b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           Российской Федерации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1000228"/>
                  </a:ext>
                </a:extLst>
              </a:tr>
              <a:tr h="1594491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 defTabSz="1583917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defTabSz="1583917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Иркутский государственный</a:t>
                      </a:r>
                    </a:p>
                    <a:p>
                      <a:pPr algn="ctr" defTabSz="1583917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аграрный университет имени А.А. Ежевского (К</a:t>
                      </a:r>
                      <a:r>
                        <a:rPr lang="ru-RU" sz="1300" b="1" baseline="0" dirty="0" smtClean="0">
                          <a:latin typeface="Arial" pitchFamily="34" charset="0"/>
                          <a:cs typeface="Arial" pitchFamily="34" charset="0"/>
                        </a:rPr>
                        <a:t>олледж автомобильного транспорта и агротехнологий)</a:t>
                      </a:r>
                      <a:endParaRPr lang="ru-RU" sz="13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65100" marR="0" indent="0" algn="ctr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latin typeface="+mn-lt"/>
                          <a:cs typeface="Calibri" panose="020F0502020204030204" pitchFamily="34" charset="0"/>
                        </a:rPr>
                        <a:t>Перечень  образовательных организаций, находящихся в ведении Минсельхоза России </a:t>
                      </a:r>
                      <a:r>
                        <a:rPr lang="en-US" sz="1400" b="1" baseline="0" dirty="0" smtClean="0">
                          <a:latin typeface="+mn-lt"/>
                          <a:cs typeface="Calibri" panose="020F0502020204030204" pitchFamily="34" charset="0"/>
                          <a:hlinkClick r:id="rId7"/>
                        </a:rPr>
                        <a:t>ttps://mcx.gov.ru/ministry/subordinates</a:t>
                      </a:r>
                      <a:endParaRPr lang="ru-RU" sz="1400" b="1" baseline="0" dirty="0" smtClean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6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 gridSpan="2"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6E3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0829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отсутствуют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latin typeface="+mn-lt"/>
                          <a:cs typeface="Calibri" panose="020F0502020204030204" pitchFamily="34" charset="0"/>
                        </a:rPr>
                        <a:t>  Перечень  организаций, находящихся в ведении          Федерального агентства по рыболовству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Calibri" panose="020F0502020204030204" pitchFamily="34" charset="0"/>
                          <a:hlinkClick r:id="rId8"/>
                        </a:rPr>
                        <a:t>http://fish.gov.ru/podvedomstvennye-organizatsii/uchebnye-zavedeniya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indent="0" algn="ctr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6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864">
                <a:tc gridSpan="2"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6E3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57267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marR="0" indent="0" algn="ctr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отсутствуют</a:t>
                      </a:r>
                    </a:p>
                    <a:p>
                      <a:pPr marL="165100" algn="ctr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Calibri" panose="020F0502020204030204" pitchFamily="34" charset="0"/>
                        </a:rPr>
                        <a:t>Любые образовательные</a:t>
                      </a:r>
                      <a:r>
                        <a:rPr lang="ru-RU" sz="1400" b="1" baseline="0" dirty="0" smtClean="0">
                          <a:latin typeface="+mn-lt"/>
                          <a:cs typeface="Calibri" panose="020F0502020204030204" pitchFamily="34" charset="0"/>
                        </a:rPr>
                        <a:t> организации, соответствующие указанным условиям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D6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 gridSpan="2">
                  <a:txBody>
                    <a:bodyPr/>
                    <a:lstStyle/>
                    <a:p>
                      <a:pPr marL="165100" algn="ctr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kumimoji="0"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D6E3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6773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отсутствуют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  <a:cs typeface="Calibri" panose="020F0502020204030204" pitchFamily="34" charset="0"/>
                        </a:rPr>
                        <a:t>Любые образовательные</a:t>
                      </a:r>
                      <a:r>
                        <a:rPr lang="ru-RU" sz="1400" b="1" baseline="0" dirty="0" smtClean="0">
                          <a:latin typeface="+mn-lt"/>
                          <a:cs typeface="Calibri" panose="020F0502020204030204" pitchFamily="34" charset="0"/>
                        </a:rPr>
                        <a:t> организации, соответствующие указанным условиям </a:t>
                      </a:r>
                      <a:endParaRPr lang="ru-RU" sz="1400" dirty="0" smtClean="0">
                        <a:latin typeface="+mn-lt"/>
                      </a:endParaRPr>
                    </a:p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D6E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Выгнутая вверх стрелка 7"/>
          <p:cNvSpPr/>
          <p:nvPr/>
        </p:nvSpPr>
        <p:spPr>
          <a:xfrm>
            <a:off x="6422588" y="6945213"/>
            <a:ext cx="1057340" cy="867147"/>
          </a:xfrm>
          <a:prstGeom prst="curvedDownArrow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9136112" y="1547664"/>
            <a:ext cx="3816424" cy="1008112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9640167" y="-144457"/>
            <a:ext cx="4790387" cy="2667287"/>
          </a:xfrm>
          <a:prstGeom prst="ellipse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DBA351"/>
              </a:solidFill>
            </a:endParaRPr>
          </a:p>
        </p:txBody>
      </p:sp>
      <p:pic>
        <p:nvPicPr>
          <p:cNvPr id="96" name="Picture 2" descr="http://spasi-derevo.ru/wp-content/uploads/2017/04/%D0%98%D1%80%D0%93%D0%90%D0%A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13" y="2860874"/>
            <a:ext cx="513024" cy="51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183302"/>
              </p:ext>
            </p:extLst>
          </p:nvPr>
        </p:nvGraphicFramePr>
        <p:xfrm>
          <a:off x="10610269" y="3798192"/>
          <a:ext cx="2850181" cy="57912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37337">
                  <a:extLst>
                    <a:ext uri="{9D8B030D-6E8A-4147-A177-3AD203B41FA5}">
                      <a16:colId xmlns:a16="http://schemas.microsoft.com/office/drawing/2014/main" xmlns="" val="3370072658"/>
                    </a:ext>
                  </a:extLst>
                </a:gridCol>
                <a:gridCol w="2412844">
                  <a:extLst>
                    <a:ext uri="{9D8B030D-6E8A-4147-A177-3AD203B41FA5}">
                      <a16:colId xmlns:a16="http://schemas.microsoft.com/office/drawing/2014/main" xmlns="" val="1045243470"/>
                    </a:ext>
                  </a:extLst>
                </a:gridCol>
              </a:tblGrid>
              <a:tr h="460876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55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организаций высшего образования</a:t>
                      </a:r>
                    </a:p>
                    <a:p>
                      <a:pPr marL="0" algn="ctr" defTabSz="914350" rtl="0" eaLnBrk="1" latinLnBrk="0" hangingPunct="1"/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8000">
                          <a:srgbClr val="ABC674"/>
                        </a:gs>
                        <a:gs pos="73000">
                          <a:srgbClr val="E8C490"/>
                        </a:gs>
                        <a:gs pos="100000">
                          <a:srgbClr val="FFC000">
                            <a:lumMod val="40000"/>
                            <a:lumOff val="60000"/>
                          </a:srgbClr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999782125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82939"/>
              </p:ext>
            </p:extLst>
          </p:nvPr>
        </p:nvGraphicFramePr>
        <p:xfrm>
          <a:off x="13495146" y="3767942"/>
          <a:ext cx="2269335" cy="57912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18166">
                  <a:extLst>
                    <a:ext uri="{9D8B030D-6E8A-4147-A177-3AD203B41FA5}">
                      <a16:colId xmlns:a16="http://schemas.microsoft.com/office/drawing/2014/main" xmlns="" val="3370072658"/>
                    </a:ext>
                  </a:extLst>
                </a:gridCol>
                <a:gridCol w="1751169">
                  <a:extLst>
                    <a:ext uri="{9D8B030D-6E8A-4147-A177-3AD203B41FA5}">
                      <a16:colId xmlns:a16="http://schemas.microsoft.com/office/drawing/2014/main" xmlns="" val="1045243470"/>
                    </a:ext>
                  </a:extLst>
                </a:gridCol>
              </a:tblGrid>
              <a:tr h="544607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организация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ДПО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algn="ctr" defTabSz="914350" rtl="0" eaLnBrk="1" latinLnBrk="0" hangingPunct="1"/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8000">
                          <a:srgbClr val="ABC674"/>
                        </a:gs>
                        <a:gs pos="73000">
                          <a:srgbClr val="E8C490"/>
                        </a:gs>
                        <a:gs pos="100000">
                          <a:srgbClr val="FFC000">
                            <a:lumMod val="40000"/>
                            <a:lumOff val="60000"/>
                          </a:srgbClr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999782125"/>
                  </a:ext>
                </a:extLst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09560"/>
              </p:ext>
            </p:extLst>
          </p:nvPr>
        </p:nvGraphicFramePr>
        <p:xfrm>
          <a:off x="10852643" y="5550224"/>
          <a:ext cx="4260133" cy="57912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443709">
                  <a:extLst>
                    <a:ext uri="{9D8B030D-6E8A-4147-A177-3AD203B41FA5}">
                      <a16:colId xmlns:a16="http://schemas.microsoft.com/office/drawing/2014/main" xmlns="" val="3370072658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1045243470"/>
                    </a:ext>
                  </a:extLst>
                </a:gridCol>
              </a:tblGrid>
              <a:tr h="460876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организаций высшего образования</a:t>
                      </a:r>
                    </a:p>
                    <a:p>
                      <a:pPr marL="0" algn="ctr" defTabSz="914350" rtl="0" eaLnBrk="1" latinLnBrk="0" hangingPunct="1"/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8000">
                          <a:srgbClr val="ABC674"/>
                        </a:gs>
                        <a:gs pos="73000">
                          <a:srgbClr val="E8C490"/>
                        </a:gs>
                        <a:gs pos="100000">
                          <a:srgbClr val="FFC000">
                            <a:lumMod val="40000"/>
                            <a:lumOff val="60000"/>
                          </a:srgbClr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999782125"/>
                  </a:ext>
                </a:extLst>
              </a:tr>
            </a:tbl>
          </a:graphicData>
        </a:graphic>
      </p:graphicFrame>
      <p:sp>
        <p:nvSpPr>
          <p:cNvPr id="105" name="TextBox 1"/>
          <p:cNvSpPr txBox="1"/>
          <p:nvPr/>
        </p:nvSpPr>
        <p:spPr>
          <a:xfrm>
            <a:off x="8394758" y="1223814"/>
            <a:ext cx="6804000" cy="923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1" rIns="91440" bIns="45721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Перечень образовательных организаций, затраты по прохождению практической подготовки студентов в которых подлежат субсидированию</a:t>
            </a:r>
            <a:endParaRPr lang="ru-RU" sz="1800" dirty="0"/>
          </a:p>
        </p:txBody>
      </p:sp>
      <p:sp>
        <p:nvSpPr>
          <p:cNvPr id="27" name="Заголовок 3"/>
          <p:cNvSpPr txBox="1">
            <a:spLocks/>
          </p:cNvSpPr>
          <p:nvPr/>
        </p:nvSpPr>
        <p:spPr bwMode="auto">
          <a:xfrm>
            <a:off x="956875" y="152109"/>
            <a:ext cx="13435828" cy="60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7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5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4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3000" b="1" dirty="0" smtClean="0">
                <a:solidFill>
                  <a:srgbClr val="0E3815"/>
                </a:solidFill>
                <a:latin typeface="+mn-lt"/>
                <a:cs typeface="Arial" panose="020B0604020202020204" pitchFamily="34" charset="0"/>
              </a:rPr>
              <a:t>Перечень образовательных организаций</a:t>
            </a:r>
            <a:endParaRPr lang="ru-RU" sz="3000" b="1" dirty="0">
              <a:solidFill>
                <a:srgbClr val="0E3815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24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14074" y="8892485"/>
            <a:ext cx="4431021" cy="307779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 defTabSz="9143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FC000">
                    <a:lumMod val="75000"/>
                  </a:srgbClr>
                </a:solidFill>
              </a:rPr>
              <a:t>Министерство сельского хозяйства Иркутской области</a:t>
            </a:r>
          </a:p>
        </p:txBody>
      </p:sp>
      <p:sp>
        <p:nvSpPr>
          <p:cNvPr id="2" name="AutoShape 2" descr="https://im0-tub-ru.yandex.net/i?id=d842a4d9658de085b4cfac0a5deb3dfe-srl&amp;n=13"/>
          <p:cNvSpPr>
            <a:spLocks noChangeAspect="1" noChangeArrowheads="1"/>
          </p:cNvSpPr>
          <p:nvPr/>
        </p:nvSpPr>
        <p:spPr bwMode="auto">
          <a:xfrm>
            <a:off x="155575" y="-1444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7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460375" y="1603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19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" name="Заголовок 3"/>
          <p:cNvSpPr txBox="1">
            <a:spLocks/>
          </p:cNvSpPr>
          <p:nvPr/>
        </p:nvSpPr>
        <p:spPr bwMode="auto">
          <a:xfrm>
            <a:off x="1028876" y="709856"/>
            <a:ext cx="13435828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7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5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4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Условия предоставления субсидии на возмещение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затрат по ученическим договорам с работниками и договорам о целевом обучении с гражданами Российской Федерации </a:t>
            </a:r>
          </a:p>
          <a:p>
            <a:endParaRPr lang="ru-RU" b="1" dirty="0">
              <a:solidFill>
                <a:srgbClr val="0E3815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1" name="Picture 4" descr="http://irkobl.ru/sites/molprav38/map%20%D0%98%D0%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8759" y="75421"/>
            <a:ext cx="1213123" cy="1138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5914074" y="3707904"/>
            <a:ext cx="3006014" cy="936104"/>
          </a:xfrm>
          <a:prstGeom prst="rect">
            <a:avLst/>
          </a:prstGeom>
        </p:spPr>
        <p:txBody>
          <a:bodyPr rtlCol="0" anchor="ctr">
            <a:spAutoFit/>
          </a:bodyPr>
          <a:lstStyle/>
          <a:p>
            <a:pPr algn="ctr"/>
            <a:endParaRPr lang="ru-RU" sz="1100" b="1" dirty="0">
              <a:solidFill>
                <a:srgbClr val="2A4B8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455079" y="1805469"/>
            <a:ext cx="3875247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dirty="0" smtClean="0">
                <a:solidFill>
                  <a:prstClr val="black"/>
                </a:solidFill>
              </a:rPr>
              <a:t>  </a:t>
            </a:r>
            <a:endParaRPr lang="ru-RU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61179"/>
              </p:ext>
            </p:extLst>
          </p:nvPr>
        </p:nvGraphicFramePr>
        <p:xfrm>
          <a:off x="275293" y="2428126"/>
          <a:ext cx="8140133" cy="584276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939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009">
                  <a:extLst>
                    <a:ext uri="{9D8B030D-6E8A-4147-A177-3AD203B41FA5}">
                      <a16:colId xmlns:a16="http://schemas.microsoft.com/office/drawing/2014/main" xmlns="" val="1719207692"/>
                    </a:ext>
                  </a:extLst>
                </a:gridCol>
                <a:gridCol w="7111790">
                  <a:extLst>
                    <a:ext uri="{9D8B030D-6E8A-4147-A177-3AD203B41FA5}">
                      <a16:colId xmlns:a16="http://schemas.microsoft.com/office/drawing/2014/main" xmlns="" val="3692369494"/>
                    </a:ext>
                  </a:extLst>
                </a:gridCol>
              </a:tblGrid>
              <a:tr h="303984">
                <a:tc gridSpan="3">
                  <a:txBody>
                    <a:bodyPr/>
                    <a:lstStyle/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Условия предоставления субсидии</a:t>
                      </a:r>
                    </a:p>
                  </a:txBody>
                  <a:tcPr marL="0" marR="0" marT="0" marB="0" anchor="ctr">
                    <a:solidFill>
                      <a:srgbClr val="DBA35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11000228"/>
                  </a:ext>
                </a:extLst>
              </a:tr>
              <a:tr h="646353">
                <a:tc gridSpan="2"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l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заявитель является сельскохозяйственным товаропроизводителем 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375">
                <a:tc gridSpan="3"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8C4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6353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договора об образовании  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071">
                <a:tc gridSpan="3"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9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8C4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353">
                <a:tc gridSpan="2"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sz="7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ученического договора с работником или договора о целевом обучении с гражданином Российской Федерации</a:t>
                      </a:r>
                      <a:endParaRPr lang="ru-RU" sz="18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560">
                <a:tc gridSpan="3">
                  <a:txBody>
                    <a:bodyPr/>
                    <a:lstStyle/>
                    <a:p>
                      <a:pPr marL="165100" algn="l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8C4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1472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FF0000"/>
                        </a:solidFill>
                        <a:latin typeface="Tw Cen MT"/>
                        <a:ea typeface="+mn-ea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FF0000"/>
                        </a:solidFill>
                        <a:latin typeface="Tw Cen MT"/>
                        <a:ea typeface="+mn-ea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FF0000"/>
                        </a:solidFill>
                        <a:latin typeface="Tw Cen MT"/>
                        <a:ea typeface="+mn-ea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54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затраты понесены в году предоставления субсидии</a:t>
                      </a:r>
                      <a:endParaRPr lang="ru-RU" sz="18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9560">
                <a:tc gridSpan="3">
                  <a:txBody>
                    <a:bodyPr/>
                    <a:lstStyle/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8C4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0" marR="0" marT="0" marB="0" anchor="ctr">
                    <a:solidFill>
                      <a:srgbClr val="E8C4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4000648"/>
                  </a:ext>
                </a:extLst>
              </a:tr>
              <a:tr h="956986">
                <a:tc>
                  <a:txBody>
                    <a:bodyPr/>
                    <a:lstStyle/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5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у заявителя неисполненной обязанности по уплате налогов, сборов, страховых взносов, пеней, штрафов</a:t>
                      </a:r>
                      <a:endParaRPr lang="ru-RU" sz="1800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6678028"/>
                  </a:ext>
                </a:extLst>
              </a:tr>
              <a:tr h="130561">
                <a:tc gridSpan="3">
                  <a:txBody>
                    <a:bodyPr/>
                    <a:lstStyle/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8C4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0" marR="0" marT="0" marB="0" anchor="ctr">
                    <a:solidFill>
                      <a:srgbClr val="E8C4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427004"/>
                  </a:ext>
                </a:extLst>
              </a:tr>
              <a:tr h="130561">
                <a:tc gridSpan="3">
                  <a:txBody>
                    <a:bodyPr/>
                    <a:lstStyle/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 </a:t>
                      </a: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ru-RU" sz="5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prstClr val="black"/>
                          </a:solidFill>
                        </a:rPr>
                        <a:t>срок обучения не должен превышать 60 месяцев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358485"/>
                  </a:ext>
                </a:extLst>
              </a:tr>
              <a:tr h="130561">
                <a:tc gridSpan="3">
                  <a:txBody>
                    <a:bodyPr/>
                    <a:lstStyle/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8C4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995878"/>
                  </a:ext>
                </a:extLst>
              </a:tr>
            </a:tbl>
          </a:graphicData>
        </a:graphic>
      </p:graphicFrame>
      <p:sp>
        <p:nvSpPr>
          <p:cNvPr id="63" name="Прямоугольник 62"/>
          <p:cNvSpPr/>
          <p:nvPr/>
        </p:nvSpPr>
        <p:spPr>
          <a:xfrm>
            <a:off x="917576" y="1261167"/>
            <a:ext cx="15202966" cy="990933"/>
          </a:xfrm>
          <a:prstGeom prst="rect">
            <a:avLst/>
          </a:prstGeom>
        </p:spPr>
        <p:txBody>
          <a:bodyPr wrap="square" lIns="158392" tIns="79195" rIns="158392" bIns="79195">
            <a:spAutoFit/>
          </a:bodyPr>
          <a:lstStyle/>
          <a:p>
            <a:pPr algn="just" defTabSz="1583917" eaLnBrk="1" fontAlgn="auto" hangingPunct="1">
              <a:spcBef>
                <a:spcPts val="104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3E4D1F"/>
                </a:solidFill>
                <a:cs typeface="Calibri" panose="020F0502020204030204" pitchFamily="34" charset="0"/>
              </a:rPr>
              <a:t>Постановление Правительства Иркутской области от 18 августа 2020 года № 673-пп «Об утверждении Положения о  </a:t>
            </a:r>
            <a:r>
              <a:rPr lang="ru-RU" b="1" dirty="0">
                <a:solidFill>
                  <a:srgbClr val="3E4D1F"/>
                </a:solidFill>
                <a:cs typeface="Calibri" panose="020F0502020204030204" pitchFamily="34" charset="0"/>
              </a:rPr>
              <a:t>предоставлении субсидий из областного бюджета в целях возмещения части затрат сельскохозяйственных товаропроизводителей по заключенным с работниками ученическим договорам и по заключенным с гражданами Российской Федерации договорам о целевом </a:t>
            </a:r>
            <a:r>
              <a:rPr lang="ru-RU" b="1" dirty="0" smtClean="0">
                <a:solidFill>
                  <a:srgbClr val="3E4D1F"/>
                </a:solidFill>
                <a:cs typeface="Calibri" panose="020F0502020204030204" pitchFamily="34" charset="0"/>
              </a:rPr>
              <a:t>обучении»</a:t>
            </a:r>
            <a:endParaRPr lang="ru-RU" b="1" dirty="0">
              <a:solidFill>
                <a:srgbClr val="3E4D1F"/>
              </a:solidFill>
              <a:cs typeface="Calibri" panose="020F05020202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704" y="5004048"/>
            <a:ext cx="1917256" cy="2428833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8698537" y="5522946"/>
            <a:ext cx="52829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   </a:t>
            </a:r>
            <a:r>
              <a:rPr lang="ru-RU" sz="5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</a:t>
            </a:r>
            <a:r>
              <a:rPr lang="ru-RU" sz="1600" b="1" dirty="0" smtClean="0">
                <a:sym typeface="Wingdings" panose="05000000000000000000" pitchFamily="2" charset="2"/>
              </a:rPr>
              <a:t> </a:t>
            </a:r>
            <a:r>
              <a:rPr lang="ru-RU" sz="2000" b="1" u="sng" dirty="0" smtClean="0">
                <a:sym typeface="Wingdings" panose="05000000000000000000" pitchFamily="2" charset="2"/>
              </a:rPr>
              <a:t>ЗАКРЕПЛЕНИЕ СПЕЦИАЛИСТОВ!</a:t>
            </a:r>
          </a:p>
          <a:p>
            <a:r>
              <a:rPr lang="ru-RU" sz="1600" b="1" dirty="0" smtClean="0">
                <a:sym typeface="Wingdings" panose="05000000000000000000" pitchFamily="2" charset="2"/>
              </a:rPr>
              <a:t> </a:t>
            </a:r>
            <a:r>
              <a:rPr lang="ru-RU" b="1" dirty="0" smtClean="0">
                <a:sym typeface="Wingdings" panose="05000000000000000000" pitchFamily="2" charset="2"/>
              </a:rPr>
              <a:t>обязанность </a:t>
            </a:r>
            <a:r>
              <a:rPr lang="ru-RU" b="1" dirty="0" smtClean="0"/>
              <a:t>проработать </a:t>
            </a:r>
            <a:r>
              <a:rPr lang="ru-RU" b="1" dirty="0"/>
              <a:t>у заявителя по трудовому договору </a:t>
            </a:r>
            <a:r>
              <a:rPr lang="ru-RU" b="1" dirty="0" smtClean="0"/>
              <a:t>не менее  </a:t>
            </a:r>
            <a:r>
              <a:rPr lang="ru-RU" b="1" dirty="0" smtClean="0">
                <a:solidFill>
                  <a:srgbClr val="C00000"/>
                </a:solidFill>
              </a:rPr>
              <a:t>3 лет </a:t>
            </a:r>
            <a:r>
              <a:rPr lang="ru-RU" b="1" dirty="0" smtClean="0"/>
              <a:t>по </a:t>
            </a:r>
            <a:r>
              <a:rPr lang="ru-RU" b="1" dirty="0"/>
              <a:t>завершении обучения 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910" y="2254637"/>
            <a:ext cx="1430288" cy="1430288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44213"/>
              </p:ext>
            </p:extLst>
          </p:nvPr>
        </p:nvGraphicFramePr>
        <p:xfrm>
          <a:off x="9488932" y="2500984"/>
          <a:ext cx="3686853" cy="286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{68D230F3-CF80-4859-8CE7-A43EE81993B5}</a:tableStyleId>
              </a:tblPr>
              <a:tblGrid>
                <a:gridCol w="3686853">
                  <a:extLst>
                    <a:ext uri="{9D8B030D-6E8A-4147-A177-3AD203B41FA5}">
                      <a16:colId xmlns:a16="http://schemas.microsoft.com/office/drawing/2014/main" xmlns="" val="217274432"/>
                    </a:ext>
                  </a:extLst>
                </a:gridCol>
              </a:tblGrid>
              <a:tr h="758909">
                <a:tc>
                  <a:txBody>
                    <a:bodyPr/>
                    <a:lstStyle/>
                    <a:p>
                      <a:pPr marL="0" marR="0" indent="0" algn="l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Субсидия предоставляется на возмещение следующих затрат: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2570126"/>
                  </a:ext>
                </a:extLst>
              </a:tr>
              <a:tr h="758909">
                <a:tc>
                  <a:txBody>
                    <a:bodyPr/>
                    <a:lstStyle/>
                    <a:p>
                      <a:pPr marL="0" marR="0" indent="0" algn="l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ru-RU" b="1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ru-RU" b="1" dirty="0" smtClean="0"/>
                        <a:t>на выплату работникам или гражданам стипендии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2299416"/>
                  </a:ext>
                </a:extLst>
              </a:tr>
              <a:tr h="985251">
                <a:tc>
                  <a:txBody>
                    <a:bodyPr/>
                    <a:lstStyle/>
                    <a:p>
                      <a:pPr marL="0" marR="0" indent="0" algn="l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ru-RU" b="1" dirty="0" smtClean="0"/>
                        <a:t>на оплату стоимости обучения работников или граждан в образовательных организациях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6462794"/>
                  </a:ext>
                </a:extLst>
              </a:tr>
            </a:tbl>
          </a:graphicData>
        </a:graphic>
      </p:graphicFrame>
      <p:sp>
        <p:nvSpPr>
          <p:cNvPr id="21" name="Правая фигурная скобка 20"/>
          <p:cNvSpPr/>
          <p:nvPr/>
        </p:nvSpPr>
        <p:spPr>
          <a:xfrm>
            <a:off x="13616554" y="3089525"/>
            <a:ext cx="648072" cy="2448272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3063285" y="3317582"/>
            <a:ext cx="4241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   </a:t>
            </a:r>
            <a:r>
              <a:rPr lang="ru-RU" sz="1600" b="1" dirty="0" smtClean="0">
                <a:solidFill>
                  <a:prstClr val="black"/>
                </a:solidFill>
              </a:rPr>
              <a:t/>
            </a:r>
            <a:br>
              <a:rPr lang="ru-RU" sz="1600" b="1" dirty="0" smtClean="0">
                <a:solidFill>
                  <a:prstClr val="black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90 % 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ЗАТРАТ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823215" y="7406446"/>
            <a:ext cx="5282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   </a:t>
            </a:r>
            <a:r>
              <a:rPr lang="ru-RU" sz="5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</a:t>
            </a:r>
            <a:r>
              <a:rPr lang="ru-RU" sz="1600" b="1" dirty="0" smtClean="0">
                <a:sym typeface="Wingdings" panose="05000000000000000000" pitchFamily="2" charset="2"/>
              </a:rPr>
              <a:t> </a:t>
            </a:r>
            <a:r>
              <a:rPr lang="ru-RU" sz="2000" b="1" u="sng" dirty="0" smtClean="0">
                <a:sym typeface="Wingdings" panose="05000000000000000000" pitchFamily="2" charset="2"/>
              </a:rPr>
              <a:t>Ученический договор </a:t>
            </a:r>
          </a:p>
          <a:p>
            <a:r>
              <a:rPr lang="ru-RU" sz="1600" b="1" dirty="0" smtClean="0">
                <a:sym typeface="Wingdings" panose="05000000000000000000" pitchFamily="2" charset="2"/>
              </a:rPr>
              <a:t> </a:t>
            </a:r>
            <a:r>
              <a:rPr lang="ru-RU" b="1" dirty="0" smtClean="0">
                <a:sym typeface="Wingdings" panose="05000000000000000000" pitchFamily="2" charset="2"/>
              </a:rPr>
              <a:t>статья 198 Трудового кодекса Российской Федерации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713819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094255" y="387147"/>
            <a:ext cx="140208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49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предоставления субсидии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возмещению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связанных с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прохождением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практической подготовки студентов</a:t>
            </a:r>
          </a:p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4" descr="http://irkobl.ru/sites/molprav38/map%20%D0%98%D0%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8759" y="75421"/>
            <a:ext cx="1213123" cy="1138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6" name="TextBox 45"/>
          <p:cNvSpPr txBox="1"/>
          <p:nvPr/>
        </p:nvSpPr>
        <p:spPr>
          <a:xfrm>
            <a:off x="5914074" y="8892485"/>
            <a:ext cx="4431021" cy="307779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 defTabSz="9143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FC000">
                    <a:lumMod val="75000"/>
                  </a:srgbClr>
                </a:solidFill>
              </a:rPr>
              <a:t>Министерство сельского хозяйства Иркутской области</a:t>
            </a:r>
          </a:p>
        </p:txBody>
      </p:sp>
      <p:sp>
        <p:nvSpPr>
          <p:cNvPr id="4" name="AutoShape 4" descr="https://avatars.mds.yandex.net/get-ynews/1871189/8c3e7af83ed06a0abd256b1cb2e1d52f/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vatars.mds.yandex.net/get-ynews/1871189/8c3e7af83ed06a0abd256b1cb2e1d52f/ori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avatars.mds.yandex.net/get-ynews/1871189/8c3e7af83ed06a0abd256b1cb2e1d52f/ori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avatars.mds.yandex.net/get-ynews/1871189/8c3e7af83ed06a0abd256b1cb2e1d52f/ori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0863F-9805-43E9-890F-C62D72729587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917576" y="1261167"/>
            <a:ext cx="15202966" cy="990933"/>
          </a:xfrm>
          <a:prstGeom prst="rect">
            <a:avLst/>
          </a:prstGeom>
        </p:spPr>
        <p:txBody>
          <a:bodyPr wrap="square" lIns="158392" tIns="79195" rIns="158392" bIns="79195">
            <a:spAutoFit/>
          </a:bodyPr>
          <a:lstStyle/>
          <a:p>
            <a:pPr algn="just" defTabSz="1583917" eaLnBrk="1" fontAlgn="auto" hangingPunct="1">
              <a:spcBef>
                <a:spcPts val="104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3E4D1F"/>
                </a:solidFill>
                <a:cs typeface="Calibri" panose="020F0502020204030204" pitchFamily="34" charset="0"/>
              </a:rPr>
              <a:t>Постановление Правительства Иркутской области от 18 августа 2020 года № 672-пп «Об утверждении Положения о  </a:t>
            </a:r>
            <a:r>
              <a:rPr lang="ru-RU" b="1" dirty="0">
                <a:solidFill>
                  <a:srgbClr val="3E4D1F"/>
                </a:solidFill>
                <a:cs typeface="Calibri" panose="020F0502020204030204" pitchFamily="34" charset="0"/>
              </a:rPr>
              <a:t>предоставлении субсидий из областного бюджета в целях возмещения </a:t>
            </a:r>
            <a:r>
              <a:rPr lang="ru-RU" b="1" dirty="0" smtClean="0">
                <a:solidFill>
                  <a:srgbClr val="3E4D1F"/>
                </a:solidFill>
                <a:cs typeface="Calibri" panose="020F0502020204030204" pitchFamily="34" charset="0"/>
              </a:rPr>
              <a:t>части затрат, связанных с оплатой труда и проживанием студентов, привлеченных для прохождения производственной практики»</a:t>
            </a:r>
            <a:endParaRPr lang="ru-RU" b="1" dirty="0">
              <a:solidFill>
                <a:srgbClr val="3E4D1F"/>
              </a:solidFill>
              <a:cs typeface="Calibri" panose="020F050202020403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072" y="2406040"/>
            <a:ext cx="1430288" cy="1430288"/>
          </a:xfrm>
          <a:prstGeom prst="rect">
            <a:avLst/>
          </a:prstGeom>
        </p:spPr>
      </p:pic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767473"/>
              </p:ext>
            </p:extLst>
          </p:nvPr>
        </p:nvGraphicFramePr>
        <p:xfrm>
          <a:off x="9969187" y="2498513"/>
          <a:ext cx="3686853" cy="16827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{68D230F3-CF80-4859-8CE7-A43EE81993B5}</a:tableStyleId>
              </a:tblPr>
              <a:tblGrid>
                <a:gridCol w="3686853">
                  <a:extLst>
                    <a:ext uri="{9D8B030D-6E8A-4147-A177-3AD203B41FA5}">
                      <a16:colId xmlns:a16="http://schemas.microsoft.com/office/drawing/2014/main" xmlns="" val="217274432"/>
                    </a:ext>
                  </a:extLst>
                </a:gridCol>
              </a:tblGrid>
              <a:tr h="464493">
                <a:tc>
                  <a:txBody>
                    <a:bodyPr/>
                    <a:lstStyle/>
                    <a:p>
                      <a:pPr marL="0" marR="0" indent="0" algn="l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Субсидия предоставляется на возмещение следующих затрат: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2570126"/>
                  </a:ext>
                </a:extLst>
              </a:tr>
              <a:tr h="302695">
                <a:tc>
                  <a:txBody>
                    <a:bodyPr/>
                    <a:lstStyle/>
                    <a:p>
                      <a:pPr marL="0" marR="0" indent="0" algn="l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ru-RU" b="1" dirty="0" smtClean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ru-RU" b="1" dirty="0" smtClean="0"/>
                        <a:t>на оплату труда студентов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2299416"/>
                  </a:ext>
                </a:extLst>
              </a:tr>
              <a:tr h="722598">
                <a:tc>
                  <a:txBody>
                    <a:bodyPr/>
                    <a:lstStyle/>
                    <a:p>
                      <a:pPr marL="0" marR="0" indent="0" algn="l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 </a:t>
                      </a:r>
                      <a:r>
                        <a:rPr lang="ru-RU" b="1" dirty="0" smtClean="0"/>
                        <a:t>на проживание студентов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6462794"/>
                  </a:ext>
                </a:extLst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03216"/>
              </p:ext>
            </p:extLst>
          </p:nvPr>
        </p:nvGraphicFramePr>
        <p:xfrm>
          <a:off x="275293" y="2428126"/>
          <a:ext cx="8140133" cy="506552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939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009">
                  <a:extLst>
                    <a:ext uri="{9D8B030D-6E8A-4147-A177-3AD203B41FA5}">
                      <a16:colId xmlns:a16="http://schemas.microsoft.com/office/drawing/2014/main" xmlns="" val="1719207692"/>
                    </a:ext>
                  </a:extLst>
                </a:gridCol>
                <a:gridCol w="7111790">
                  <a:extLst>
                    <a:ext uri="{9D8B030D-6E8A-4147-A177-3AD203B41FA5}">
                      <a16:colId xmlns:a16="http://schemas.microsoft.com/office/drawing/2014/main" xmlns="" val="3692369494"/>
                    </a:ext>
                  </a:extLst>
                </a:gridCol>
              </a:tblGrid>
              <a:tr h="303984">
                <a:tc gridSpan="3">
                  <a:txBody>
                    <a:bodyPr/>
                    <a:lstStyle/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Условия предоставления субсидии</a:t>
                      </a:r>
                    </a:p>
                  </a:txBody>
                  <a:tcPr marL="0" marR="0" marT="0" marB="0" anchor="ctr">
                    <a:solidFill>
                      <a:srgbClr val="DBA35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11000228"/>
                  </a:ext>
                </a:extLst>
              </a:tr>
              <a:tr h="646353">
                <a:tc gridSpan="2"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l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заявитель является сельскохозяйственным товаропроизводителем 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375">
                <a:tc gridSpan="3"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8C4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6353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договора с образовательной организацией о практической подготовке студента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071">
                <a:tc gridSpan="3"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9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8C4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6353">
                <a:tc gridSpan="2"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dirty="0" smtClean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sz="7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+mn-lt"/>
                          <a:cs typeface="Calibri" panose="020F0502020204030204" pitchFamily="34" charset="0"/>
                        </a:rPr>
                        <a:t>наличие срочного трудового договора, заключенного между заявителем и студентом на период прохождения практической подготовки</a:t>
                      </a:r>
                      <a:endParaRPr lang="ru-RU" sz="18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9560">
                <a:tc gridSpan="3">
                  <a:txBody>
                    <a:bodyPr/>
                    <a:lstStyle/>
                    <a:p>
                      <a:pPr marL="165100" algn="l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8C4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1472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FF0000"/>
                        </a:solidFill>
                        <a:latin typeface="Tw Cen MT"/>
                        <a:ea typeface="+mn-ea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FF0000"/>
                        </a:solidFill>
                        <a:latin typeface="Tw Cen MT"/>
                        <a:ea typeface="+mn-ea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FF0000"/>
                        </a:solidFill>
                        <a:latin typeface="Tw Cen MT"/>
                        <a:ea typeface="+mn-ea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54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затраты понесены в году предоставления субсидии</a:t>
                      </a:r>
                      <a:endParaRPr lang="ru-RU" sz="18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9560">
                <a:tc gridSpan="3">
                  <a:txBody>
                    <a:bodyPr/>
                    <a:lstStyle/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8C4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0" marR="0" marT="0" marB="0" anchor="ctr">
                    <a:solidFill>
                      <a:srgbClr val="E8C4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4000648"/>
                  </a:ext>
                </a:extLst>
              </a:tr>
              <a:tr h="956986">
                <a:tc>
                  <a:txBody>
                    <a:bodyPr/>
                    <a:lstStyle/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ru-RU" sz="5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у заявителя неисполненной обязанности по уплате налогов, сборов, страховых взносов, пеней, штрафов</a:t>
                      </a:r>
                      <a:endParaRPr lang="ru-RU" sz="1800" b="1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6678028"/>
                  </a:ext>
                </a:extLst>
              </a:tr>
              <a:tr h="130561">
                <a:tc gridSpan="3">
                  <a:txBody>
                    <a:bodyPr/>
                    <a:lstStyle/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8C4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0" marR="0" marT="0" marB="0" anchor="ctr">
                    <a:solidFill>
                      <a:srgbClr val="E8C4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427004"/>
                  </a:ext>
                </a:extLst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3168560" y="2616597"/>
            <a:ext cx="4241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   </a:t>
            </a:r>
            <a:r>
              <a:rPr lang="ru-RU" sz="1600" b="1" dirty="0" smtClean="0">
                <a:solidFill>
                  <a:prstClr val="black"/>
                </a:solidFill>
              </a:rPr>
              <a:t/>
            </a:r>
            <a:br>
              <a:rPr lang="ru-RU" sz="1600" b="1" dirty="0" smtClean="0">
                <a:solidFill>
                  <a:prstClr val="black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90 % 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ЗАТРАТ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69" name="Правая фигурная скобка 68"/>
          <p:cNvSpPr/>
          <p:nvPr/>
        </p:nvSpPr>
        <p:spPr>
          <a:xfrm>
            <a:off x="13754693" y="2655790"/>
            <a:ext cx="648072" cy="1525441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9518418" y="5292080"/>
            <a:ext cx="5282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   </a:t>
            </a:r>
            <a:r>
              <a:rPr lang="ru-RU" sz="5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</a:t>
            </a:r>
            <a:r>
              <a:rPr lang="ru-RU" sz="1600" b="1" dirty="0" smtClean="0">
                <a:sym typeface="Wingdings" panose="05000000000000000000" pitchFamily="2" charset="2"/>
              </a:rPr>
              <a:t> </a:t>
            </a:r>
            <a:r>
              <a:rPr lang="ru-RU" sz="2000" b="1" u="sng" dirty="0" smtClean="0">
                <a:sym typeface="Wingdings" panose="05000000000000000000" pitchFamily="2" charset="2"/>
              </a:rPr>
              <a:t>ЗАКРЕПЛЕНИЕ СПЕЦИАЛИСТОВ!</a:t>
            </a:r>
          </a:p>
          <a:p>
            <a:r>
              <a:rPr lang="ru-RU" sz="1600" b="1" dirty="0" smtClean="0">
                <a:sym typeface="Wingdings" panose="05000000000000000000" pitchFamily="2" charset="2"/>
              </a:rPr>
              <a:t> </a:t>
            </a:r>
            <a:r>
              <a:rPr lang="ru-RU" b="1" dirty="0" smtClean="0">
                <a:sym typeface="Wingdings" panose="05000000000000000000" pitchFamily="2" charset="2"/>
              </a:rPr>
              <a:t>возможность присмотреть себе будущих специалистов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00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14070" y="8892482"/>
            <a:ext cx="4431021" cy="307779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 defTabSz="9143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FC000">
                    <a:lumMod val="75000"/>
                  </a:srgbClr>
                </a:solidFill>
              </a:rPr>
              <a:t>Министерство сельского хозяйства Иркутской области</a:t>
            </a:r>
          </a:p>
        </p:txBody>
      </p:sp>
      <p:sp>
        <p:nvSpPr>
          <p:cNvPr id="2" name="AutoShape 2" descr="https://im0-tub-ru.yandex.net/i?id=d842a4d9658de085b4cfac0a5deb3dfe-srl&amp;n=13"/>
          <p:cNvSpPr>
            <a:spLocks noChangeAspect="1" noChangeArrowheads="1"/>
          </p:cNvSpPr>
          <p:nvPr/>
        </p:nvSpPr>
        <p:spPr bwMode="auto">
          <a:xfrm>
            <a:off x="155575" y="-144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7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19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Заголовок 3"/>
          <p:cNvSpPr txBox="1">
            <a:spLocks/>
          </p:cNvSpPr>
          <p:nvPr/>
        </p:nvSpPr>
        <p:spPr bwMode="auto">
          <a:xfrm>
            <a:off x="956875" y="152110"/>
            <a:ext cx="13435828" cy="60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7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5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4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0E3815"/>
                </a:solidFill>
                <a:latin typeface="+mn-lt"/>
                <a:cs typeface="Arial" panose="020B0604020202020204" pitchFamily="34" charset="0"/>
              </a:rPr>
              <a:t>Алгоритм</a:t>
            </a:r>
            <a:r>
              <a:rPr lang="en-US" sz="2800" b="1" dirty="0" smtClean="0">
                <a:solidFill>
                  <a:srgbClr val="0E3815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E3815"/>
                </a:solidFill>
                <a:latin typeface="+mn-lt"/>
                <a:cs typeface="Arial" panose="020B0604020202020204" pitchFamily="34" charset="0"/>
              </a:rPr>
              <a:t>возмещения затрат, связанных с привлечением студентов для практической подготовки</a:t>
            </a:r>
            <a:endParaRPr lang="ru-RU" sz="2800" b="1" dirty="0">
              <a:solidFill>
                <a:srgbClr val="0E3815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6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2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8" name="Picture 4" descr="http://irkobl.ru/sites/molprav38/map%20%D0%98%D0%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8759" y="75421"/>
            <a:ext cx="1213123" cy="1138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E4D7E-E5C2-43FE-9CC7-C6A010FB669D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2" name="Прямоугольник 8"/>
          <p:cNvSpPr>
            <a:spLocks noChangeArrowheads="1"/>
          </p:cNvSpPr>
          <p:nvPr/>
        </p:nvSpPr>
        <p:spPr bwMode="auto">
          <a:xfrm>
            <a:off x="108350" y="1540749"/>
            <a:ext cx="7650857" cy="338554"/>
          </a:xfrm>
          <a:prstGeom prst="rect">
            <a:avLst/>
          </a:prstGeom>
          <a:solidFill>
            <a:srgbClr val="D6E3B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ИРКУТСКИЙ ГОСУДАРСТВЕННЫЙ АГРАРНЫЙ УНИВЕРСИТЕТ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33" name="Прямоугольник 8"/>
          <p:cNvSpPr>
            <a:spLocks noChangeArrowheads="1"/>
          </p:cNvSpPr>
          <p:nvPr/>
        </p:nvSpPr>
        <p:spPr bwMode="auto">
          <a:xfrm>
            <a:off x="108351" y="1879303"/>
            <a:ext cx="765085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КОЛЛЕДЖ АВТОМОБИЛЬНОГО ТРАНСПОРТА И АГРОТЕХНОЛОГИЙ ИРКУТСКОГО </a:t>
            </a:r>
            <a:r>
              <a:rPr lang="ru-RU" sz="1600" b="1" dirty="0" smtClean="0"/>
              <a:t>ГАУ</a:t>
            </a:r>
            <a:endParaRPr lang="ru-RU" sz="1800" b="1" dirty="0">
              <a:cs typeface="Times New Roman" pitchFamily="18" charset="0"/>
            </a:endParaRPr>
          </a:p>
        </p:txBody>
      </p:sp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345663780"/>
              </p:ext>
            </p:extLst>
          </p:nvPr>
        </p:nvGraphicFramePr>
        <p:xfrm>
          <a:off x="108349" y="2411760"/>
          <a:ext cx="765085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292289" y="7396188"/>
            <a:ext cx="52829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   </a:t>
            </a:r>
            <a:r>
              <a:rPr lang="ru-RU" sz="5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</a:t>
            </a:r>
            <a:r>
              <a:rPr lang="ru-RU" sz="1600" b="1" dirty="0" smtClean="0">
                <a:sym typeface="Wingdings" panose="05000000000000000000" pitchFamily="2" charset="2"/>
              </a:rPr>
              <a:t> </a:t>
            </a:r>
            <a:r>
              <a:rPr lang="ru-RU" sz="2000" b="1" u="sng" dirty="0" smtClean="0">
                <a:solidFill>
                  <a:srgbClr val="3E4D1F"/>
                </a:solidFill>
                <a:sym typeface="Wingdings" panose="05000000000000000000" pitchFamily="2" charset="2"/>
              </a:rPr>
              <a:t>Срочный трудовой договор </a:t>
            </a:r>
          </a:p>
          <a:p>
            <a:r>
              <a:rPr lang="ru-RU" sz="1600" b="1" dirty="0" smtClean="0">
                <a:sym typeface="Wingdings" panose="05000000000000000000" pitchFamily="2" charset="2"/>
              </a:rPr>
              <a:t> </a:t>
            </a:r>
            <a:r>
              <a:rPr lang="ru-RU" b="1" dirty="0" smtClean="0">
                <a:solidFill>
                  <a:srgbClr val="3E4D1F"/>
                </a:solidFill>
                <a:sym typeface="Wingdings" panose="05000000000000000000" pitchFamily="2" charset="2"/>
              </a:rPr>
              <a:t>статья 59 Трудового кодекса Российской Федерации</a:t>
            </a:r>
            <a:endParaRPr lang="ru-RU" b="1" dirty="0" smtClean="0">
              <a:solidFill>
                <a:srgbClr val="3E4D1F"/>
              </a:solidFill>
            </a:endParaRPr>
          </a:p>
        </p:txBody>
      </p:sp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662536925"/>
              </p:ext>
            </p:extLst>
          </p:nvPr>
        </p:nvGraphicFramePr>
        <p:xfrm>
          <a:off x="8505219" y="2771800"/>
          <a:ext cx="7650858" cy="505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35526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0-tub-ru.yandex.net/i?id=d842a4d9658de085b4cfac0a5deb3dfe-srl&amp;n=13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7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460375" y="1603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19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Заголовок 3"/>
          <p:cNvSpPr txBox="1">
            <a:spLocks/>
          </p:cNvSpPr>
          <p:nvPr/>
        </p:nvSpPr>
        <p:spPr bwMode="auto">
          <a:xfrm>
            <a:off x="1007593" y="163407"/>
            <a:ext cx="13435828" cy="60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7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5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4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4000" b="1" dirty="0" smtClean="0">
                <a:solidFill>
                  <a:srgbClr val="0E3815"/>
                </a:solidFill>
                <a:latin typeface="Calibri"/>
                <a:cs typeface="Arial" panose="020B0604020202020204" pitchFamily="34" charset="0"/>
              </a:rPr>
              <a:t>Работодателю студенческих отрядов</a:t>
            </a:r>
            <a:endParaRPr lang="ru-RU" sz="4000" b="1" dirty="0">
              <a:solidFill>
                <a:srgbClr val="0E3815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471737215"/>
              </p:ext>
            </p:extLst>
          </p:nvPr>
        </p:nvGraphicFramePr>
        <p:xfrm>
          <a:off x="9355105" y="900130"/>
          <a:ext cx="4464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7" name="Picture 4" descr="http://irkobl.ru/sites/molprav38/map%20%D0%98%D0%9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8759" y="75421"/>
            <a:ext cx="1213123" cy="1138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67760" y="8751266"/>
            <a:ext cx="4431021" cy="307779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 defTabSz="9143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FC000">
                    <a:lumMod val="75000"/>
                  </a:srgbClr>
                </a:solidFill>
              </a:rPr>
              <a:t>Министерство сельского хозяйства Иркутской области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54519" y="1214129"/>
            <a:ext cx="9993823" cy="249377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ru-RU" sz="2000" u="sng" dirty="0" err="1" smtClean="0">
                <a:latin typeface="+mn-lt"/>
              </a:rPr>
              <a:t>пп</a:t>
            </a:r>
            <a:r>
              <a:rPr lang="ru-RU" sz="2000" u="sng" dirty="0" smtClean="0">
                <a:latin typeface="+mn-lt"/>
              </a:rPr>
              <a:t>. 1 п. 3 ст. 422 Налогового Кодекса Российской Федерации  </a:t>
            </a:r>
            <a:r>
              <a:rPr lang="ru-RU" sz="2000" dirty="0" smtClean="0">
                <a:latin typeface="+mn-lt"/>
              </a:rPr>
              <a:t>- не облагаются страховыми взносами на обязательное пенсионное страхование выплаты </a:t>
            </a:r>
            <a:r>
              <a:rPr lang="ru-RU" sz="2000" dirty="0">
                <a:latin typeface="+mn-lt"/>
              </a:rPr>
              <a:t>и иные вознаграждения, осуществляемые в пользу обучающихся в профессиональных образовательных организациях, образовательных организациях высшего образования по очной форме обучения за деятельность, осуществляемую в студенческих отрядах (включенных </a:t>
            </a:r>
            <a:r>
              <a:rPr lang="ru-RU" sz="2000" dirty="0" smtClean="0">
                <a:latin typeface="+mn-lt"/>
              </a:rPr>
              <a:t>в федеральный или региональный реестр молодежных и детских объединений, пользующихся государственной поддержкой) по трудовым договорам или по гражданско-правовым договорам, предметом которых являются выполнение работ и (или) оказание услуг</a:t>
            </a:r>
            <a:endParaRPr lang="ru-RU" sz="2000" dirty="0">
              <a:latin typeface="+mn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8" y="1475656"/>
            <a:ext cx="1430288" cy="14302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944424" y="1267470"/>
            <a:ext cx="35563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   </a:t>
            </a:r>
            <a:r>
              <a:rPr lang="ru-RU" sz="5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</a:t>
            </a:r>
            <a:r>
              <a:rPr lang="ru-RU" sz="1600" b="1" dirty="0" smtClean="0">
                <a:sym typeface="Wingdings" panose="05000000000000000000" pitchFamily="2" charset="2"/>
              </a:rPr>
              <a:t> </a:t>
            </a:r>
            <a:r>
              <a:rPr lang="ru-RU" sz="2000" b="1" u="sng" dirty="0" smtClean="0">
                <a:sym typeface="Wingdings" panose="05000000000000000000" pitchFamily="2" charset="2"/>
              </a:rPr>
              <a:t>При этом обязательные платежи в ФСС РФ и ФОМС в отношении таких выплат сохранены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195895"/>
              </p:ext>
            </p:extLst>
          </p:nvPr>
        </p:nvGraphicFramePr>
        <p:xfrm>
          <a:off x="765175" y="3995935"/>
          <a:ext cx="10459169" cy="347923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206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67">
                  <a:extLst>
                    <a:ext uri="{9D8B030D-6E8A-4147-A177-3AD203B41FA5}">
                      <a16:colId xmlns:a16="http://schemas.microsoft.com/office/drawing/2014/main" xmlns="" val="1719207692"/>
                    </a:ext>
                  </a:extLst>
                </a:gridCol>
                <a:gridCol w="9137862">
                  <a:extLst>
                    <a:ext uri="{9D8B030D-6E8A-4147-A177-3AD203B41FA5}">
                      <a16:colId xmlns:a16="http://schemas.microsoft.com/office/drawing/2014/main" xmlns="" val="3692369494"/>
                    </a:ext>
                  </a:extLst>
                </a:gridCol>
              </a:tblGrid>
              <a:tr h="329634">
                <a:tc gridSpan="3">
                  <a:txBody>
                    <a:bodyPr/>
                    <a:lstStyle/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От перечисления страховых взносов в Пенсионный фонд РФ освобождаются плательщики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11000228"/>
                  </a:ext>
                </a:extLst>
              </a:tr>
              <a:tr h="651137">
                <a:tc gridSpan="2"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dirty="0" smtClean="0"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dirty="0" smtClean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dirty="0" smtClean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indent="0" algn="l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Обучающиеся в образовательных</a:t>
                      </a:r>
                      <a:r>
                        <a:rPr lang="ru-RU" sz="1800" b="0" baseline="0" dirty="0" smtClean="0"/>
                        <a:t> организациях среднего профессионального и высшего профессионального образования по </a:t>
                      </a:r>
                      <a:r>
                        <a:rPr lang="ru-RU" sz="1800" b="0" u="sng" baseline="0" dirty="0" smtClean="0"/>
                        <a:t>очной форме обучения</a:t>
                      </a:r>
                      <a:endParaRPr lang="ru-RU" sz="1800" b="0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576">
                <a:tc gridSpan="3"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8257">
                <a:tc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dirty="0" smtClean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dirty="0" smtClean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dirty="0" smtClean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+mn-lt"/>
                        </a:rPr>
                        <a:t>Студенческий</a:t>
                      </a:r>
                      <a:r>
                        <a:rPr lang="ru-RU" sz="1800" b="0" baseline="0" dirty="0" smtClean="0">
                          <a:latin typeface="+mn-lt"/>
                        </a:rPr>
                        <a:t> отряд должен быть включен в </a:t>
                      </a:r>
                      <a:r>
                        <a:rPr lang="ru-RU" sz="1800" b="0" u="sng" baseline="0" dirty="0" smtClean="0">
                          <a:latin typeface="+mn-lt"/>
                        </a:rPr>
                        <a:t>федеральный или региональный реестр молодежных и детских объединений, пользующихся государственной поддержкой</a:t>
                      </a:r>
                      <a:endParaRPr lang="ru-RU" sz="1800" b="0" u="sng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sz="1800" b="1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576">
                <a:tc gridSpan="3"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ru-RU" sz="9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4611">
                <a:tc gridSpan="2">
                  <a:txBody>
                    <a:bodyPr/>
                    <a:lstStyle>
                      <a:lvl1pPr marL="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1pPr>
                      <a:lvl2pPr marL="4571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2pPr>
                      <a:lvl3pPr marL="91435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3pPr>
                      <a:lvl4pPr marL="137152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4pPr>
                      <a:lvl5pPr marL="1828705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5pPr>
                      <a:lvl6pPr marL="228587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6pPr>
                      <a:lvl7pPr marL="2743053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7pPr>
                      <a:lvl8pPr marL="3200230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8pPr>
                      <a:lvl9pPr marL="3657407" algn="l" defTabSz="91435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Tw Cen MT"/>
                        </a:defRPr>
                      </a:lvl9pPr>
                    </a:lstStyle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dirty="0" smtClean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dirty="0" smtClean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400" dirty="0" smtClean="0">
                        <a:solidFill>
                          <a:srgbClr val="FF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ru-RU" sz="5400" b="1" dirty="0" smtClean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sz="7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Плательщики обязаны представлять ежеквартально в территориальный орган ПФ РФ по месту своего учета не позднее 15-го числа второго календарного месяца, следующего за отчетным периодом, документы, </a:t>
                      </a:r>
                      <a:r>
                        <a:rPr lang="ru-RU" sz="1800" dirty="0" smtClean="0"/>
                        <a:t>подтверждающие </a:t>
                      </a:r>
                      <a:r>
                        <a:rPr lang="ru-RU" sz="1800" dirty="0" smtClean="0"/>
                        <a:t>членство в студенческом отряде обучающихся и форму  их обучения в период такого членства</a:t>
                      </a:r>
                      <a:endParaRPr lang="ru-RU" sz="18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2784">
                <a:tc gridSpan="3">
                  <a:txBody>
                    <a:bodyPr/>
                    <a:lstStyle/>
                    <a:p>
                      <a:pPr marL="165100" algn="l" rtl="0" eaLnBrk="1" latinLnBrk="0" hangingPunct="1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2784">
                <a:tc gridSpan="3">
                  <a:txBody>
                    <a:bodyPr/>
                    <a:lstStyle/>
                    <a:p>
                      <a:pPr marL="165100" marR="0" indent="0" algn="l" defTabSz="91435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0" marR="0" marT="0" marB="0" anchor="ctr">
                    <a:solidFill>
                      <a:srgbClr val="E8C4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427004"/>
                  </a:ext>
                </a:extLst>
              </a:tr>
            </a:tbl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11367760" y="6652797"/>
            <a:ext cx="4305762" cy="2406248"/>
            <a:chOff x="-10887" y="2913857"/>
            <a:chExt cx="3060343" cy="2406248"/>
          </a:xfrm>
          <a:solidFill>
            <a:srgbClr val="92D050"/>
          </a:solidFill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-10887" y="2913857"/>
              <a:ext cx="3060343" cy="2406248"/>
            </a:xfrm>
            <a:prstGeom prst="roundRect">
              <a:avLst/>
            </a:prstGeom>
            <a:grpFill/>
            <a:ln>
              <a:solidFill>
                <a:srgbClr val="ABC674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17463" y="3209324"/>
              <a:ext cx="2825417" cy="168553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 оба реестра входит Иркутское региональное отделение общероссийской общественной организации «Российские студенческие отряды» (далее – РСО)</a:t>
              </a:r>
              <a:endParaRPr lang="ru-RU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656392" y="3394323"/>
            <a:ext cx="4248471" cy="1393701"/>
            <a:chOff x="0" y="2606078"/>
            <a:chExt cx="3060343" cy="2406248"/>
          </a:xfrm>
          <a:scene3d>
            <a:camera prst="orthographicFront"/>
            <a:lightRig rig="flat" dir="t"/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2606078"/>
              <a:ext cx="3060343" cy="2406248"/>
            </a:xfrm>
            <a:prstGeom prst="roundRect">
              <a:avLst/>
            </a:prstGeom>
            <a:solidFill>
              <a:srgbClr val="D6E3BB"/>
            </a:solidFill>
            <a:ln>
              <a:solidFill>
                <a:srgbClr val="ABC674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17463" y="2723541"/>
              <a:ext cx="2825417" cy="16362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kern="1200" dirty="0" smtClean="0">
                <a:solidFill>
                  <a:srgbClr val="3E4D1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3E4D1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Федеральный реестр формируется Федеральным агентством по делам молодежи и размещается на сайте агентства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u="sng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http</a:t>
              </a:r>
              <a:r>
                <a:rPr lang="ru-RU" b="1" u="sng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://</a:t>
              </a:r>
              <a:r>
                <a:rPr lang="en-US" b="1" u="sng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www.fadm</a:t>
              </a:r>
              <a:r>
                <a:rPr lang="en-US" sz="1800" b="1" u="sng" kern="120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.gov.ru</a:t>
              </a:r>
              <a:endParaRPr lang="ru-RU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87240" y="7523774"/>
            <a:ext cx="8280920" cy="1393701"/>
            <a:chOff x="-109780" y="5370820"/>
            <a:chExt cx="3060343" cy="2406248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-109780" y="5370820"/>
              <a:ext cx="3060343" cy="2406248"/>
            </a:xfrm>
            <a:prstGeom prst="roundRect">
              <a:avLst/>
            </a:prstGeom>
            <a:solidFill>
              <a:srgbClr val="D6E3BB"/>
            </a:solidFill>
            <a:ln>
              <a:solidFill>
                <a:srgbClr val="ABC674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-21456" y="5370820"/>
              <a:ext cx="2825417" cy="20212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Что нужно сделать?</a:t>
              </a: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заключить договор с Иркутским региональным отделением РСО;</a:t>
              </a: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РСО предоставит:</a:t>
              </a: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справки с места учебы трудоустроенных студентов;</a:t>
              </a:r>
            </a:p>
            <a:p>
              <a:pPr lvl="0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справки от РСО о том, что студент состоит в организации.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1656392" y="5077479"/>
            <a:ext cx="4248471" cy="1393701"/>
            <a:chOff x="-109780" y="5370820"/>
            <a:chExt cx="3060343" cy="2406248"/>
          </a:xfrm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-109780" y="5370820"/>
              <a:ext cx="3060343" cy="2406248"/>
            </a:xfrm>
            <a:prstGeom prst="roundRect">
              <a:avLst/>
            </a:prstGeom>
            <a:solidFill>
              <a:srgbClr val="D6E3BB"/>
            </a:solidFill>
            <a:ln>
              <a:solidFill>
                <a:srgbClr val="ABC674"/>
              </a:solidFill>
            </a:ln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-21456" y="5755804"/>
              <a:ext cx="2825417" cy="16362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3820" tIns="41910" rIns="83820" bIns="4191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rgbClr val="3E4D1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Региональный реестр формируется министерством по молодежной политике Иркутской области</a:t>
              </a:r>
            </a:p>
            <a:p>
              <a:pPr lvl="0" algn="ctr" defTabSz="97790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u="sng" dirty="0">
                  <a:solidFill>
                    <a:schemeClr val="tx1"/>
                  </a:solidFill>
                  <a:sym typeface="Wingdings" panose="05000000000000000000" pitchFamily="2" charset="2"/>
                </a:rPr>
                <a:t>http</a:t>
              </a:r>
              <a:r>
                <a:rPr lang="ru-RU" b="1" u="sng" dirty="0">
                  <a:solidFill>
                    <a:schemeClr val="tx1"/>
                  </a:solidFill>
                  <a:sym typeface="Wingdings" panose="05000000000000000000" pitchFamily="2" charset="2"/>
                </a:rPr>
                <a:t>:// </a:t>
              </a:r>
              <a:r>
                <a:rPr lang="en-US" b="1" u="sng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www.</a:t>
              </a:r>
              <a:r>
                <a:rPr lang="en-US" sz="1800" b="1" u="sng" kern="120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mmp38.ru</a:t>
              </a:r>
              <a:endParaRPr lang="ru-RU" sz="18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9200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0-tub-ru.yandex.net/i?id=d842a4d9658de085b4cfac0a5deb3dfe-srl&amp;n=13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7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460375" y="1603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19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612775" y="3127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Заголовок 3"/>
          <p:cNvSpPr txBox="1">
            <a:spLocks/>
          </p:cNvSpPr>
          <p:nvPr/>
        </p:nvSpPr>
        <p:spPr bwMode="auto">
          <a:xfrm>
            <a:off x="1007593" y="163407"/>
            <a:ext cx="13435828" cy="60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7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5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4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4000" b="1" dirty="0" smtClean="0">
                <a:solidFill>
                  <a:srgbClr val="0E3815"/>
                </a:solidFill>
                <a:latin typeface="+mn-lt"/>
                <a:cs typeface="Arial" panose="020B0604020202020204" pitchFamily="34" charset="0"/>
              </a:rPr>
              <a:t>КОНТАКТНЫЕ ДАННЫЕ</a:t>
            </a:r>
            <a:endParaRPr lang="ru-RU" sz="4000" b="1" dirty="0">
              <a:solidFill>
                <a:srgbClr val="0E3815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2753387452"/>
              </p:ext>
            </p:extLst>
          </p:nvPr>
        </p:nvGraphicFramePr>
        <p:xfrm>
          <a:off x="9355105" y="900130"/>
          <a:ext cx="4464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7" name="Picture 4" descr="http://irkobl.ru/sites/molprav38/map%20%D0%98%D0%9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8759" y="75421"/>
            <a:ext cx="1213123" cy="1138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11880" y="2673152"/>
            <a:ext cx="8637029" cy="3987080"/>
          </a:xfrm>
          <a:solidFill>
            <a:srgbClr val="D6E3BB"/>
          </a:solidFill>
        </p:spPr>
        <p:txBody>
          <a:bodyPr/>
          <a:lstStyle/>
          <a:p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Адрес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главного корпуса университета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: 664038, Иркутская область, Иркутский район,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. Молодежный. 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Второй корпус университета: г. Иркутск, ул. Тимирязева, 59.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Колледж автомобильного транспорта и  агротехнологий: п. Молодежный.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Тел.: 8 (3952) 48-85-83, 8 (3952) 48-85-84 и главный корпус университета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каб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. 116.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Телефоны приемной комиссии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: 8 (3952) 237-315, 66-29-55 (в летний период), 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каб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. 229, 229а главный корпус университета.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mail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u="sng" dirty="0" err="1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priem</a:t>
            </a:r>
            <a:r>
              <a:rPr lang="ru-RU" sz="1800" u="sng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@</a:t>
            </a:r>
            <a:r>
              <a:rPr lang="en-US" sz="1800" u="sng" dirty="0" err="1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igsha</a:t>
            </a:r>
            <a:r>
              <a:rPr lang="ru-RU" sz="1800" u="sng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.</a:t>
            </a:r>
            <a:r>
              <a:rPr lang="en-US" sz="1800" u="sng" dirty="0" err="1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ru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Официальный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сайт: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:// </a:t>
            </a: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www</a:t>
            </a:r>
            <a:r>
              <a:rPr lang="ru-RU" sz="1800" u="sng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.</a:t>
            </a:r>
            <a:r>
              <a:rPr lang="en-US" sz="1800" u="sng" dirty="0" err="1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irsau</a:t>
            </a:r>
            <a:r>
              <a:rPr lang="ru-RU" sz="1800" u="sng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.</a:t>
            </a:r>
            <a:r>
              <a:rPr lang="en-US" sz="1800" u="sng" dirty="0" err="1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ru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Факс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8 (3952) 237-418.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E4D7E-E5C2-43FE-9CC7-C6A010FB669D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67760" y="8751266"/>
            <a:ext cx="4431021" cy="307779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 defTabSz="9143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FC000">
                    <a:lumMod val="75000"/>
                  </a:srgbClr>
                </a:solidFill>
              </a:rPr>
              <a:t>Министерство сельского хозяйства Иркутской области</a:t>
            </a:r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7536858" y="1846581"/>
            <a:ext cx="8645024" cy="338554"/>
          </a:xfrm>
          <a:prstGeom prst="rect">
            <a:avLst/>
          </a:prstGeom>
          <a:solidFill>
            <a:srgbClr val="D6E3B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              ИРКУТСКИЙ ГОСУДАРСТВЕННЫЙ АГРАРНЫЙ УНИВЕРСИТЕТ ИМ. А.А. ЕЖЕВСКОГО</a:t>
            </a:r>
            <a:endParaRPr lang="ru-RU" sz="1800" b="1" dirty="0">
              <a:cs typeface="Times New Roman" pitchFamily="18" charset="0"/>
            </a:endParaRPr>
          </a:p>
        </p:txBody>
      </p:sp>
      <p:pic>
        <p:nvPicPr>
          <p:cNvPr id="14" name="Picture 2" descr="http://spasi-derevo.ru/wp-content/uploads/2017/04/%D0%98%D1%80%D0%93%D0%90%D0%A3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12" y="1435556"/>
            <a:ext cx="1068674" cy="97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429565" y="1842857"/>
            <a:ext cx="6759848" cy="338554"/>
          </a:xfrm>
          <a:prstGeom prst="rect">
            <a:avLst/>
          </a:prstGeom>
          <a:solidFill>
            <a:srgbClr val="D6E3B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           МИНИСТЕРСТВО СЕЛЬСКОГО ХОЗЯЙСТВА ИРКУТСКОЙ ОБЛАСТИ</a:t>
            </a:r>
            <a:endParaRPr lang="ru-RU" sz="1800" b="1" dirty="0">
              <a:cs typeface="Times New Roman" pitchFamily="18" charset="0"/>
            </a:endParaRPr>
          </a:p>
        </p:txBody>
      </p:sp>
      <p:pic>
        <p:nvPicPr>
          <p:cNvPr id="46" name="Picture 5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23" y="1361079"/>
            <a:ext cx="992369" cy="971006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7" name="Заголовок 2"/>
          <p:cNvSpPr txBox="1">
            <a:spLocks/>
          </p:cNvSpPr>
          <p:nvPr/>
        </p:nvSpPr>
        <p:spPr bwMode="auto">
          <a:xfrm>
            <a:off x="181156" y="2699792"/>
            <a:ext cx="7008257" cy="4032448"/>
          </a:xfrm>
          <a:prstGeom prst="rect">
            <a:avLst/>
          </a:prstGeom>
          <a:solidFill>
            <a:srgbClr val="D6E3B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2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46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26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Адрес: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/>
              <a:t>664011, г. Иркутск, </a:t>
            </a:r>
            <a:r>
              <a:rPr lang="ru-RU" sz="1800" dirty="0" smtClean="0"/>
              <a:t>ул</a:t>
            </a:r>
            <a:r>
              <a:rPr lang="ru-RU" sz="1800" dirty="0"/>
              <a:t>. Горького д. 31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Тел.: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8 (3952) 28-67-15, 8 (3952) 28-67-16  </a:t>
            </a:r>
            <a:r>
              <a:rPr lang="ru-RU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каб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415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mail</a:t>
            </a: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15"/>
              </a:rPr>
              <a:t>n.trofimova@govirk.ru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16"/>
              </a:rPr>
              <a:t>mcx83@govirk.ru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Официальный сайт: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https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://irkobl.ru/sites/agroline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hlinkClick r:id="rId17"/>
              </a:rPr>
              <a:t>/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(в разделе «Кадровая политика»)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b="1" dirty="0" smtClean="0"/>
              <a:t>Факс</a:t>
            </a:r>
            <a:r>
              <a:rPr lang="ru-RU" sz="1800" dirty="0" smtClean="0"/>
              <a:t> </a:t>
            </a:r>
            <a:r>
              <a:rPr lang="ru-RU" sz="1800" dirty="0"/>
              <a:t>(3952) </a:t>
            </a:r>
            <a:r>
              <a:rPr lang="ru-RU" sz="1800" dirty="0" smtClean="0"/>
              <a:t>28-67-12</a:t>
            </a:r>
          </a:p>
          <a:p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88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0-tub-ru.yandex.net/i?id=d842a4d9658de085b4cfac0a5deb3dfe-srl&amp;n=13"/>
          <p:cNvSpPr>
            <a:spLocks noChangeAspect="1" noChangeArrowheads="1"/>
          </p:cNvSpPr>
          <p:nvPr/>
        </p:nvSpPr>
        <p:spPr bwMode="auto">
          <a:xfrm>
            <a:off x="155575" y="-1444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17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460375" y="1603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19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612775" y="3127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Заголовок 3"/>
          <p:cNvSpPr txBox="1">
            <a:spLocks/>
          </p:cNvSpPr>
          <p:nvPr/>
        </p:nvSpPr>
        <p:spPr bwMode="auto">
          <a:xfrm>
            <a:off x="5391706" y="4184561"/>
            <a:ext cx="5544617" cy="60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7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5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4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5400" b="1" dirty="0">
                <a:solidFill>
                  <a:srgbClr val="0E3815"/>
                </a:solidFill>
                <a:cs typeface="Arial" panose="020B0604020202020204" pitchFamily="34" charset="0"/>
              </a:rPr>
              <a:t>СПАСИБО</a:t>
            </a:r>
          </a:p>
          <a:p>
            <a:pPr algn="ctr"/>
            <a:r>
              <a:rPr lang="ru-RU" sz="5400" b="1" dirty="0">
                <a:solidFill>
                  <a:srgbClr val="0E3815"/>
                </a:solidFill>
                <a:cs typeface="Arial" panose="020B0604020202020204" pitchFamily="34" charset="0"/>
              </a:rPr>
              <a:t>ЗА ВНИМАНИЕ!</a:t>
            </a:r>
          </a:p>
        </p:txBody>
      </p:sp>
      <p:pic>
        <p:nvPicPr>
          <p:cNvPr id="9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6039768" y="8836221"/>
            <a:ext cx="4431021" cy="307779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 defTabSz="91439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FC000">
                    <a:lumMod val="75000"/>
                  </a:srgbClr>
                </a:solidFill>
              </a:rPr>
              <a:t>Министерство сельского хозяйства 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22824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heme/_rels/them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0.xml><?xml version="1.0" encoding="utf-8"?>
<a:theme xmlns:a="http://schemas.openxmlformats.org/drawingml/2006/main" name="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1.xml><?xml version="1.0" encoding="utf-8"?>
<a:theme xmlns:a="http://schemas.openxmlformats.org/drawingml/2006/main" name="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2.xml><?xml version="1.0" encoding="utf-8"?>
<a:theme xmlns:a="http://schemas.openxmlformats.org/drawingml/2006/main" name="1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3.xml><?xml version="1.0" encoding="utf-8"?>
<a:theme xmlns:a="http://schemas.openxmlformats.org/drawingml/2006/main" name="1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4.xml><?xml version="1.0" encoding="utf-8"?>
<a:theme xmlns:a="http://schemas.openxmlformats.org/drawingml/2006/main" name="1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5.xml><?xml version="1.0" encoding="utf-8"?>
<a:theme xmlns:a="http://schemas.openxmlformats.org/drawingml/2006/main" name="1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6.xml><?xml version="1.0" encoding="utf-8"?>
<a:theme xmlns:a="http://schemas.openxmlformats.org/drawingml/2006/main" name="1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7.xml><?xml version="1.0" encoding="utf-8"?>
<a:theme xmlns:a="http://schemas.openxmlformats.org/drawingml/2006/main" name="1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8.xml><?xml version="1.0" encoding="utf-8"?>
<a:theme xmlns:a="http://schemas.openxmlformats.org/drawingml/2006/main" name="1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9.xml><?xml version="1.0" encoding="utf-8"?>
<a:theme xmlns:a="http://schemas.openxmlformats.org/drawingml/2006/main" name="1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.xml><?xml version="1.0" encoding="utf-8"?>
<a:theme xmlns:a="http://schemas.openxmlformats.org/drawingml/2006/main" name="13_Тема Office">
  <a:themeElements>
    <a:clrScheme name="то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prstDash val="sys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1.xml><?xml version="1.0" encoding="utf-8"?>
<a:theme xmlns:a="http://schemas.openxmlformats.org/drawingml/2006/main" name="1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2.xml><?xml version="1.0" encoding="utf-8"?>
<a:theme xmlns:a="http://schemas.openxmlformats.org/drawingml/2006/main" name="2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3.xml><?xml version="1.0" encoding="utf-8"?>
<a:theme xmlns:a="http://schemas.openxmlformats.org/drawingml/2006/main" name="2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4.xml><?xml version="1.0" encoding="utf-8"?>
<a:theme xmlns:a="http://schemas.openxmlformats.org/drawingml/2006/main" name="2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5.xml><?xml version="1.0" encoding="utf-8"?>
<a:theme xmlns:a="http://schemas.openxmlformats.org/drawingml/2006/main" name="2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6.xml><?xml version="1.0" encoding="utf-8"?>
<a:theme xmlns:a="http://schemas.openxmlformats.org/drawingml/2006/main" name="2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7.xml><?xml version="1.0" encoding="utf-8"?>
<a:theme xmlns:a="http://schemas.openxmlformats.org/drawingml/2006/main" name="2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8.xml><?xml version="1.0" encoding="utf-8"?>
<a:theme xmlns:a="http://schemas.openxmlformats.org/drawingml/2006/main" name="2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9.xml><?xml version="1.0" encoding="utf-8"?>
<a:theme xmlns:a="http://schemas.openxmlformats.org/drawingml/2006/main" name="2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3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30.xml><?xml version="1.0" encoding="utf-8"?>
<a:theme xmlns:a="http://schemas.openxmlformats.org/drawingml/2006/main" name="2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31.xml><?xml version="1.0" encoding="utf-8"?>
<a:theme xmlns:a="http://schemas.openxmlformats.org/drawingml/2006/main" name="2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32.xml><?xml version="1.0" encoding="utf-8"?>
<a:theme xmlns:a="http://schemas.openxmlformats.org/drawingml/2006/main" name="3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33.xml><?xml version="1.0" encoding="utf-8"?>
<a:theme xmlns:a="http://schemas.openxmlformats.org/drawingml/2006/main" name="3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34.xml><?xml version="1.0" encoding="utf-8"?>
<a:theme xmlns:a="http://schemas.openxmlformats.org/drawingml/2006/main" name="3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35.xml><?xml version="1.0" encoding="utf-8"?>
<a:theme xmlns:a="http://schemas.openxmlformats.org/drawingml/2006/main" name="3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36.xml><?xml version="1.0" encoding="utf-8"?>
<a:theme xmlns:a="http://schemas.openxmlformats.org/drawingml/2006/main" name="3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37.xml><?xml version="1.0" encoding="utf-8"?>
<a:theme xmlns:a="http://schemas.openxmlformats.org/drawingml/2006/main" name="3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38.xml><?xml version="1.0" encoding="utf-8"?>
<a:theme xmlns:a="http://schemas.openxmlformats.org/drawingml/2006/main" name="3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39.xml><?xml version="1.0" encoding="utf-8"?>
<a:theme xmlns:a="http://schemas.openxmlformats.org/drawingml/2006/main" name="3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4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40.xml><?xml version="1.0" encoding="utf-8"?>
<a:theme xmlns:a="http://schemas.openxmlformats.org/drawingml/2006/main" name="5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41.xml><?xml version="1.0" encoding="utf-8"?>
<a:theme xmlns:a="http://schemas.openxmlformats.org/drawingml/2006/main" name="3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42.xml><?xml version="1.0" encoding="utf-8"?>
<a:theme xmlns:a="http://schemas.openxmlformats.org/drawingml/2006/main" name="3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43.xml><?xml version="1.0" encoding="utf-8"?>
<a:theme xmlns:a="http://schemas.openxmlformats.org/drawingml/2006/main" name="4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44.xml><?xml version="1.0" encoding="utf-8"?>
<a:theme xmlns:a="http://schemas.openxmlformats.org/drawingml/2006/main" name="4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45.xml><?xml version="1.0" encoding="utf-8"?>
<a:theme xmlns:a="http://schemas.openxmlformats.org/drawingml/2006/main" name="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47.xml><?xml version="1.0" encoding="utf-8"?>
<a:theme xmlns:a="http://schemas.openxmlformats.org/drawingml/2006/main" name="4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4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6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7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8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9.xml><?xml version="1.0" encoding="utf-8"?>
<a:theme xmlns:a="http://schemas.openxmlformats.org/drawingml/2006/main" name="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Обычная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Обычная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45534</TotalTime>
  <Words>1158</Words>
  <Application>Microsoft Office PowerPoint</Application>
  <PresentationFormat>Произвольный</PresentationFormat>
  <Paragraphs>216</Paragraphs>
  <Slides>9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47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57" baseType="lpstr">
      <vt:lpstr>Тема1</vt:lpstr>
      <vt:lpstr>13_Тема Office</vt:lpstr>
      <vt:lpstr>1_Тема1</vt:lpstr>
      <vt:lpstr>2_Тема1</vt:lpstr>
      <vt:lpstr>3_Тема1</vt:lpstr>
      <vt:lpstr>4_Тема1</vt:lpstr>
      <vt:lpstr>5_Тема1</vt:lpstr>
      <vt:lpstr>6_Тема1</vt:lpstr>
      <vt:lpstr>7_Тема1</vt:lpstr>
      <vt:lpstr>8_Тема1</vt:lpstr>
      <vt:lpstr>9_Тема1</vt:lpstr>
      <vt:lpstr>10_Тема1</vt:lpstr>
      <vt:lpstr>11_Тема1</vt:lpstr>
      <vt:lpstr>12_Тема1</vt:lpstr>
      <vt:lpstr>13_Тема1</vt:lpstr>
      <vt:lpstr>14_Тема1</vt:lpstr>
      <vt:lpstr>15_Тема1</vt:lpstr>
      <vt:lpstr>16_Тема1</vt:lpstr>
      <vt:lpstr>17_Тема1</vt:lpstr>
      <vt:lpstr>18_Тема1</vt:lpstr>
      <vt:lpstr>19_Тема1</vt:lpstr>
      <vt:lpstr>20_Тема1</vt:lpstr>
      <vt:lpstr>21_Тема1</vt:lpstr>
      <vt:lpstr>22_Тема1</vt:lpstr>
      <vt:lpstr>23_Тема1</vt:lpstr>
      <vt:lpstr>24_Тема1</vt:lpstr>
      <vt:lpstr>25_Тема1</vt:lpstr>
      <vt:lpstr>26_Тема1</vt:lpstr>
      <vt:lpstr>27_Тема1</vt:lpstr>
      <vt:lpstr>28_Тема1</vt:lpstr>
      <vt:lpstr>29_Тема1</vt:lpstr>
      <vt:lpstr>30_Тема1</vt:lpstr>
      <vt:lpstr>31_Тема1</vt:lpstr>
      <vt:lpstr>32_Тема1</vt:lpstr>
      <vt:lpstr>33_Тема1</vt:lpstr>
      <vt:lpstr>34_Тема1</vt:lpstr>
      <vt:lpstr>35_Тема1</vt:lpstr>
      <vt:lpstr>36_Тема1</vt:lpstr>
      <vt:lpstr>37_Тема1</vt:lpstr>
      <vt:lpstr>58_Тема1</vt:lpstr>
      <vt:lpstr>38_Тема1</vt:lpstr>
      <vt:lpstr>39_Тема1</vt:lpstr>
      <vt:lpstr>40_Тема1</vt:lpstr>
      <vt:lpstr>41_Тема1</vt:lpstr>
      <vt:lpstr>Обычная</vt:lpstr>
      <vt:lpstr>42_Тема1</vt:lpstr>
      <vt:lpstr>43_Тема1</vt:lpstr>
      <vt:lpstr>think-cell Slide</vt:lpstr>
      <vt:lpstr>Ведомственный проект  «Содействие занятости сельского населения»  государственной программы  Российской Федерации  «Комплексное развитие сельских территорий»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пп. 1 п. 3 ст. 422 Налогового Кодекса Российской Федерации  - не облагаются страховыми взносами на обязательное пенсионное страхование выплаты и иные вознаграждения, осуществляемые в пользу обучающихся в профессиональных образовательных организациях, образовательных организациях высшего образования по очной форме обучения за деятельность, осуществляемую в студенческих отрядах (включенных в федеральный или региональный реестр молодежных и детских объединений, пользующихся государственной поддержкой) по трудовым договорам или по гражданско-правовым договорам, предметом которых являются выполнение работ и (или) оказание услуг</vt:lpstr>
      <vt:lpstr>Адрес главного корпуса университета: 664038, Иркутская область, Иркутский район,  п. Молодежный.  Второй корпус университета: г. Иркутск, ул. Тимирязева, 59. Колледж автомобильного транспорта и  агротехнологий: п. Молодежный. Тел.: 8 (3952) 48-85-83, 8 (3952) 48-85-84 и главный корпус университета каб. 116. Телефоны приемной комиссии: 8 (3952) 237-315, 66-29-55 (в летний период),  каб. 229, 229а главный корпус университета. E-mail: priem@igsha.ru.  Официальный сайт: http:// www.irsau.ru.  Факс: 8 (3952) 237-418.</vt:lpstr>
      <vt:lpstr>Презентация PowerPoint</vt:lpstr>
    </vt:vector>
  </TitlesOfParts>
  <Company>Administration of Irkutsk region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m.bak</dc:creator>
  <cp:lastModifiedBy>Наталья_Сергеевна</cp:lastModifiedBy>
  <cp:revision>2087</cp:revision>
  <cp:lastPrinted>2020-06-11T03:07:28Z</cp:lastPrinted>
  <dcterms:created xsi:type="dcterms:W3CDTF">2015-04-14T01:39:29Z</dcterms:created>
  <dcterms:modified xsi:type="dcterms:W3CDTF">2021-02-22T02:34:16Z</dcterms:modified>
</cp:coreProperties>
</file>